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681" r:id="rId2"/>
    <p:sldId id="682" r:id="rId3"/>
    <p:sldId id="2794" r:id="rId4"/>
    <p:sldId id="2787" r:id="rId5"/>
    <p:sldId id="2670" r:id="rId6"/>
    <p:sldId id="2759" r:id="rId7"/>
    <p:sldId id="2710" r:id="rId8"/>
    <p:sldId id="2711" r:id="rId9"/>
    <p:sldId id="2712" r:id="rId10"/>
    <p:sldId id="2713" r:id="rId11"/>
    <p:sldId id="2788" r:id="rId12"/>
    <p:sldId id="2789" r:id="rId13"/>
    <p:sldId id="2790" r:id="rId14"/>
    <p:sldId id="2791" r:id="rId15"/>
    <p:sldId id="2795" r:id="rId16"/>
    <p:sldId id="2792" r:id="rId17"/>
    <p:sldId id="2793" r:id="rId18"/>
  </p:sldIdLst>
  <p:sldSz cx="5327650" cy="7559675"/>
  <p:notesSz cx="5334000" cy="7562850"/>
  <p:defaultTextStyle>
    <a:defPPr>
      <a:defRPr lang="es-CL"/>
    </a:defPPr>
    <a:lvl1pPr marL="0" algn="l" defTabSz="913668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1pPr>
    <a:lvl2pPr marL="456834" algn="l" defTabSz="913668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2pPr>
    <a:lvl3pPr marL="913668" algn="l" defTabSz="913668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3pPr>
    <a:lvl4pPr marL="1370503" algn="l" defTabSz="913668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4pPr>
    <a:lvl5pPr marL="1827337" algn="l" defTabSz="913668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5pPr>
    <a:lvl6pPr marL="2284171" algn="l" defTabSz="913668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6pPr>
    <a:lvl7pPr marL="2741005" algn="l" defTabSz="913668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7pPr>
    <a:lvl8pPr marL="3197840" algn="l" defTabSz="913668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8pPr>
    <a:lvl9pPr marL="3654674" algn="l" defTabSz="913668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79" userDrawn="1">
          <p15:clr>
            <a:srgbClr val="A4A3A4"/>
          </p15:clr>
        </p15:guide>
        <p15:guide id="2" pos="215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CCCC"/>
    <a:srgbClr val="33CCCC"/>
    <a:srgbClr val="00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1920" y="53"/>
      </p:cViewPr>
      <p:guideLst>
        <p:guide orient="horz" pos="2879"/>
        <p:guide pos="215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311400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021013" y="0"/>
            <a:ext cx="2311400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6AC5D7-35A8-492F-8B49-C5B0AC403E34}" type="datetimeFigureOut">
              <a:rPr lang="es-CL" smtClean="0"/>
              <a:t>26-08-2023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768475" y="946150"/>
            <a:ext cx="1797050" cy="2551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533400" y="3640138"/>
            <a:ext cx="4267200" cy="29781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7183438"/>
            <a:ext cx="2311400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021013" y="7183438"/>
            <a:ext cx="2311400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D942EE-ADBB-4912-89C2-489457784EB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43539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668" rtl="0" eaLnBrk="1" latinLnBrk="0" hangingPunct="1">
      <a:defRPr sz="1199" kern="1200">
        <a:solidFill>
          <a:schemeClr val="tx1"/>
        </a:solidFill>
        <a:latin typeface="+mn-lt"/>
        <a:ea typeface="+mn-ea"/>
        <a:cs typeface="+mn-cs"/>
      </a:defRPr>
    </a:lvl1pPr>
    <a:lvl2pPr marL="456834" algn="l" defTabSz="913668" rtl="0" eaLnBrk="1" latinLnBrk="0" hangingPunct="1">
      <a:defRPr sz="1199" kern="1200">
        <a:solidFill>
          <a:schemeClr val="tx1"/>
        </a:solidFill>
        <a:latin typeface="+mn-lt"/>
        <a:ea typeface="+mn-ea"/>
        <a:cs typeface="+mn-cs"/>
      </a:defRPr>
    </a:lvl2pPr>
    <a:lvl3pPr marL="913668" algn="l" defTabSz="913668" rtl="0" eaLnBrk="1" latinLnBrk="0" hangingPunct="1">
      <a:defRPr sz="1199" kern="1200">
        <a:solidFill>
          <a:schemeClr val="tx1"/>
        </a:solidFill>
        <a:latin typeface="+mn-lt"/>
        <a:ea typeface="+mn-ea"/>
        <a:cs typeface="+mn-cs"/>
      </a:defRPr>
    </a:lvl3pPr>
    <a:lvl4pPr marL="1370503" algn="l" defTabSz="913668" rtl="0" eaLnBrk="1" latinLnBrk="0" hangingPunct="1">
      <a:defRPr sz="1199" kern="1200">
        <a:solidFill>
          <a:schemeClr val="tx1"/>
        </a:solidFill>
        <a:latin typeface="+mn-lt"/>
        <a:ea typeface="+mn-ea"/>
        <a:cs typeface="+mn-cs"/>
      </a:defRPr>
    </a:lvl4pPr>
    <a:lvl5pPr marL="1827337" algn="l" defTabSz="913668" rtl="0" eaLnBrk="1" latinLnBrk="0" hangingPunct="1">
      <a:defRPr sz="1199" kern="1200">
        <a:solidFill>
          <a:schemeClr val="tx1"/>
        </a:solidFill>
        <a:latin typeface="+mn-lt"/>
        <a:ea typeface="+mn-ea"/>
        <a:cs typeface="+mn-cs"/>
      </a:defRPr>
    </a:lvl5pPr>
    <a:lvl6pPr marL="2284171" algn="l" defTabSz="913668" rtl="0" eaLnBrk="1" latinLnBrk="0" hangingPunct="1">
      <a:defRPr sz="1199" kern="1200">
        <a:solidFill>
          <a:schemeClr val="tx1"/>
        </a:solidFill>
        <a:latin typeface="+mn-lt"/>
        <a:ea typeface="+mn-ea"/>
        <a:cs typeface="+mn-cs"/>
      </a:defRPr>
    </a:lvl6pPr>
    <a:lvl7pPr marL="2741005" algn="l" defTabSz="913668" rtl="0" eaLnBrk="1" latinLnBrk="0" hangingPunct="1">
      <a:defRPr sz="1199" kern="1200">
        <a:solidFill>
          <a:schemeClr val="tx1"/>
        </a:solidFill>
        <a:latin typeface="+mn-lt"/>
        <a:ea typeface="+mn-ea"/>
        <a:cs typeface="+mn-cs"/>
      </a:defRPr>
    </a:lvl7pPr>
    <a:lvl8pPr marL="3197840" algn="l" defTabSz="913668" rtl="0" eaLnBrk="1" latinLnBrk="0" hangingPunct="1">
      <a:defRPr sz="1199" kern="1200">
        <a:solidFill>
          <a:schemeClr val="tx1"/>
        </a:solidFill>
        <a:latin typeface="+mn-lt"/>
        <a:ea typeface="+mn-ea"/>
        <a:cs typeface="+mn-cs"/>
      </a:defRPr>
    </a:lvl8pPr>
    <a:lvl9pPr marL="3654674" algn="l" defTabSz="913668" rtl="0" eaLnBrk="1" latinLnBrk="0" hangingPunct="1">
      <a:defRPr sz="119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99574" y="2343499"/>
            <a:ext cx="4528503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799148" y="4233418"/>
            <a:ext cx="372935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66382" y="1738725"/>
            <a:ext cx="231752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743740" y="1738725"/>
            <a:ext cx="231752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8/26/2023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8/26/2023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8/26/2023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66382" y="7030498"/>
            <a:ext cx="1225360" cy="276883"/>
          </a:xfrm>
        </p:spPr>
        <p:txBody>
          <a:bodyPr/>
          <a:lstStyle/>
          <a:p>
            <a:fld id="{66F66DBD-A40D-4B6B-9A6B-B22C554FB1BA}" type="datetimeFigureOut">
              <a:rPr lang="es-CL" smtClean="0"/>
              <a:t>26-08-2023</a:t>
            </a:fld>
            <a:endParaRPr lang="es-C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811401" y="7030498"/>
            <a:ext cx="1704848" cy="276883"/>
          </a:xfrm>
        </p:spPr>
        <p:txBody>
          <a:bodyPr/>
          <a:lstStyle/>
          <a:p>
            <a:endParaRPr lang="es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835908" y="7030498"/>
            <a:ext cx="1225360" cy="276883"/>
          </a:xfrm>
        </p:spPr>
        <p:txBody>
          <a:bodyPr/>
          <a:lstStyle/>
          <a:p>
            <a:fld id="{443FDA10-DC14-417E-991F-B7FD0370B7AE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791068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66383" y="302387"/>
            <a:ext cx="479488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66383" y="1738725"/>
            <a:ext cx="479488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811401" y="7030497"/>
            <a:ext cx="1704848" cy="2768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66382" y="7030497"/>
            <a:ext cx="1225360" cy="2768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3835908" y="7030497"/>
            <a:ext cx="1225360" cy="2768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7643E5FC-74CF-BEDD-D651-E6FA6A4A19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5327650" cy="7559675"/>
          </a:xfrm>
          <a:prstGeom prst="rect">
            <a:avLst/>
          </a:prstGeom>
        </p:spPr>
      </p:pic>
      <p:pic>
        <p:nvPicPr>
          <p:cNvPr id="13" name="Imagen 12" descr="Patrón de fondo&#10;&#10;Descripción generada automáticamente">
            <a:extLst>
              <a:ext uri="{FF2B5EF4-FFF2-40B4-BE49-F238E27FC236}">
                <a16:creationId xmlns:a16="http://schemas.microsoft.com/office/drawing/2014/main" id="{16DBBC93-F392-05CF-0447-1A89D4A5BB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27649" cy="7559675"/>
          </a:xfrm>
          <a:prstGeom prst="rtTriangle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918F53EB-38B3-B53A-A227-71232DF80E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425" y="2484437"/>
            <a:ext cx="4451017" cy="3016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4641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ángulo: esquinas redondeadas 27">
            <a:extLst>
              <a:ext uri="{FF2B5EF4-FFF2-40B4-BE49-F238E27FC236}">
                <a16:creationId xmlns:a16="http://schemas.microsoft.com/office/drawing/2014/main" id="{C41EEC1A-DA2D-B218-F08C-6C5A85E421ED}"/>
              </a:ext>
            </a:extLst>
          </p:cNvPr>
          <p:cNvSpPr/>
          <p:nvPr/>
        </p:nvSpPr>
        <p:spPr>
          <a:xfrm>
            <a:off x="142282" y="919526"/>
            <a:ext cx="4807543" cy="655377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object 6"/>
          <p:cNvSpPr/>
          <p:nvPr/>
        </p:nvSpPr>
        <p:spPr>
          <a:xfrm>
            <a:off x="205762" y="1399536"/>
            <a:ext cx="4680585" cy="0"/>
          </a:xfrm>
          <a:custGeom>
            <a:avLst/>
            <a:gdLst/>
            <a:ahLst/>
            <a:cxnLst/>
            <a:rect l="l" t="t" r="r" b="b"/>
            <a:pathLst>
              <a:path w="4680585">
                <a:moveTo>
                  <a:pt x="0" y="0"/>
                </a:moveTo>
                <a:lnTo>
                  <a:pt x="4680000" y="0"/>
                </a:lnTo>
              </a:path>
            </a:pathLst>
          </a:custGeom>
          <a:ln w="12700">
            <a:solidFill>
              <a:srgbClr val="D0CD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05762" y="1673857"/>
            <a:ext cx="4680585" cy="0"/>
          </a:xfrm>
          <a:custGeom>
            <a:avLst/>
            <a:gdLst/>
            <a:ahLst/>
            <a:cxnLst/>
            <a:rect l="l" t="t" r="r" b="b"/>
            <a:pathLst>
              <a:path w="4680585">
                <a:moveTo>
                  <a:pt x="0" y="0"/>
                </a:moveTo>
                <a:lnTo>
                  <a:pt x="4680000" y="0"/>
                </a:lnTo>
              </a:path>
            </a:pathLst>
          </a:custGeom>
          <a:ln w="12700">
            <a:solidFill>
              <a:srgbClr val="D0CD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05762" y="1948176"/>
            <a:ext cx="4680585" cy="0"/>
          </a:xfrm>
          <a:custGeom>
            <a:avLst/>
            <a:gdLst/>
            <a:ahLst/>
            <a:cxnLst/>
            <a:rect l="l" t="t" r="r" b="b"/>
            <a:pathLst>
              <a:path w="4680585">
                <a:moveTo>
                  <a:pt x="0" y="0"/>
                </a:moveTo>
                <a:lnTo>
                  <a:pt x="4680000" y="0"/>
                </a:lnTo>
              </a:path>
            </a:pathLst>
          </a:custGeom>
          <a:ln w="12700">
            <a:solidFill>
              <a:srgbClr val="D0CD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05762" y="2222496"/>
            <a:ext cx="4680585" cy="0"/>
          </a:xfrm>
          <a:custGeom>
            <a:avLst/>
            <a:gdLst/>
            <a:ahLst/>
            <a:cxnLst/>
            <a:rect l="l" t="t" r="r" b="b"/>
            <a:pathLst>
              <a:path w="4680585">
                <a:moveTo>
                  <a:pt x="0" y="0"/>
                </a:moveTo>
                <a:lnTo>
                  <a:pt x="4680000" y="0"/>
                </a:lnTo>
              </a:path>
            </a:pathLst>
          </a:custGeom>
          <a:ln w="12700">
            <a:solidFill>
              <a:srgbClr val="D0CD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05762" y="2496817"/>
            <a:ext cx="4680585" cy="0"/>
          </a:xfrm>
          <a:custGeom>
            <a:avLst/>
            <a:gdLst/>
            <a:ahLst/>
            <a:cxnLst/>
            <a:rect l="l" t="t" r="r" b="b"/>
            <a:pathLst>
              <a:path w="4680585">
                <a:moveTo>
                  <a:pt x="0" y="0"/>
                </a:moveTo>
                <a:lnTo>
                  <a:pt x="4680000" y="0"/>
                </a:lnTo>
              </a:path>
            </a:pathLst>
          </a:custGeom>
          <a:ln w="12700">
            <a:solidFill>
              <a:srgbClr val="D0CD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05762" y="2771136"/>
            <a:ext cx="4680585" cy="0"/>
          </a:xfrm>
          <a:custGeom>
            <a:avLst/>
            <a:gdLst/>
            <a:ahLst/>
            <a:cxnLst/>
            <a:rect l="l" t="t" r="r" b="b"/>
            <a:pathLst>
              <a:path w="4680585">
                <a:moveTo>
                  <a:pt x="0" y="0"/>
                </a:moveTo>
                <a:lnTo>
                  <a:pt x="4680000" y="0"/>
                </a:lnTo>
              </a:path>
            </a:pathLst>
          </a:custGeom>
          <a:ln w="12700">
            <a:solidFill>
              <a:srgbClr val="D0CD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05762" y="3045457"/>
            <a:ext cx="4680585" cy="0"/>
          </a:xfrm>
          <a:custGeom>
            <a:avLst/>
            <a:gdLst/>
            <a:ahLst/>
            <a:cxnLst/>
            <a:rect l="l" t="t" r="r" b="b"/>
            <a:pathLst>
              <a:path w="4680585">
                <a:moveTo>
                  <a:pt x="0" y="0"/>
                </a:moveTo>
                <a:lnTo>
                  <a:pt x="4680000" y="0"/>
                </a:lnTo>
              </a:path>
            </a:pathLst>
          </a:custGeom>
          <a:ln w="12700">
            <a:solidFill>
              <a:srgbClr val="D0CD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05762" y="3319777"/>
            <a:ext cx="4680585" cy="0"/>
          </a:xfrm>
          <a:custGeom>
            <a:avLst/>
            <a:gdLst/>
            <a:ahLst/>
            <a:cxnLst/>
            <a:rect l="l" t="t" r="r" b="b"/>
            <a:pathLst>
              <a:path w="4680585">
                <a:moveTo>
                  <a:pt x="0" y="0"/>
                </a:moveTo>
                <a:lnTo>
                  <a:pt x="4680000" y="0"/>
                </a:lnTo>
              </a:path>
            </a:pathLst>
          </a:custGeom>
          <a:ln w="12700">
            <a:solidFill>
              <a:srgbClr val="D0CD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05762" y="3594096"/>
            <a:ext cx="4680585" cy="0"/>
          </a:xfrm>
          <a:custGeom>
            <a:avLst/>
            <a:gdLst/>
            <a:ahLst/>
            <a:cxnLst/>
            <a:rect l="l" t="t" r="r" b="b"/>
            <a:pathLst>
              <a:path w="4680585">
                <a:moveTo>
                  <a:pt x="0" y="0"/>
                </a:moveTo>
                <a:lnTo>
                  <a:pt x="4680000" y="0"/>
                </a:lnTo>
              </a:path>
            </a:pathLst>
          </a:custGeom>
          <a:ln w="12700">
            <a:solidFill>
              <a:srgbClr val="D0CD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05762" y="3868416"/>
            <a:ext cx="4680585" cy="0"/>
          </a:xfrm>
          <a:custGeom>
            <a:avLst/>
            <a:gdLst/>
            <a:ahLst/>
            <a:cxnLst/>
            <a:rect l="l" t="t" r="r" b="b"/>
            <a:pathLst>
              <a:path w="4680585">
                <a:moveTo>
                  <a:pt x="0" y="0"/>
                </a:moveTo>
                <a:lnTo>
                  <a:pt x="4680000" y="0"/>
                </a:lnTo>
              </a:path>
            </a:pathLst>
          </a:custGeom>
          <a:ln w="12700">
            <a:solidFill>
              <a:srgbClr val="D0CD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05762" y="4142736"/>
            <a:ext cx="4680585" cy="0"/>
          </a:xfrm>
          <a:custGeom>
            <a:avLst/>
            <a:gdLst/>
            <a:ahLst/>
            <a:cxnLst/>
            <a:rect l="l" t="t" r="r" b="b"/>
            <a:pathLst>
              <a:path w="4680585">
                <a:moveTo>
                  <a:pt x="0" y="0"/>
                </a:moveTo>
                <a:lnTo>
                  <a:pt x="4680000" y="0"/>
                </a:lnTo>
              </a:path>
            </a:pathLst>
          </a:custGeom>
          <a:ln w="12700">
            <a:solidFill>
              <a:srgbClr val="D0CD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05762" y="4417057"/>
            <a:ext cx="4680585" cy="0"/>
          </a:xfrm>
          <a:custGeom>
            <a:avLst/>
            <a:gdLst/>
            <a:ahLst/>
            <a:cxnLst/>
            <a:rect l="l" t="t" r="r" b="b"/>
            <a:pathLst>
              <a:path w="4680585">
                <a:moveTo>
                  <a:pt x="0" y="0"/>
                </a:moveTo>
                <a:lnTo>
                  <a:pt x="4680000" y="0"/>
                </a:lnTo>
              </a:path>
            </a:pathLst>
          </a:custGeom>
          <a:ln w="12700">
            <a:solidFill>
              <a:srgbClr val="D0CD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05762" y="4691377"/>
            <a:ext cx="4680585" cy="0"/>
          </a:xfrm>
          <a:custGeom>
            <a:avLst/>
            <a:gdLst/>
            <a:ahLst/>
            <a:cxnLst/>
            <a:rect l="l" t="t" r="r" b="b"/>
            <a:pathLst>
              <a:path w="4680585">
                <a:moveTo>
                  <a:pt x="0" y="0"/>
                </a:moveTo>
                <a:lnTo>
                  <a:pt x="4680000" y="0"/>
                </a:lnTo>
              </a:path>
            </a:pathLst>
          </a:custGeom>
          <a:ln w="12700">
            <a:solidFill>
              <a:srgbClr val="D0CD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05762" y="4965696"/>
            <a:ext cx="4680585" cy="0"/>
          </a:xfrm>
          <a:custGeom>
            <a:avLst/>
            <a:gdLst/>
            <a:ahLst/>
            <a:cxnLst/>
            <a:rect l="l" t="t" r="r" b="b"/>
            <a:pathLst>
              <a:path w="4680585">
                <a:moveTo>
                  <a:pt x="0" y="0"/>
                </a:moveTo>
                <a:lnTo>
                  <a:pt x="4680000" y="0"/>
                </a:lnTo>
              </a:path>
            </a:pathLst>
          </a:custGeom>
          <a:ln w="12700">
            <a:solidFill>
              <a:srgbClr val="D0CD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05762" y="5240016"/>
            <a:ext cx="4680585" cy="0"/>
          </a:xfrm>
          <a:custGeom>
            <a:avLst/>
            <a:gdLst/>
            <a:ahLst/>
            <a:cxnLst/>
            <a:rect l="l" t="t" r="r" b="b"/>
            <a:pathLst>
              <a:path w="4680585">
                <a:moveTo>
                  <a:pt x="0" y="0"/>
                </a:moveTo>
                <a:lnTo>
                  <a:pt x="4680000" y="0"/>
                </a:lnTo>
              </a:path>
            </a:pathLst>
          </a:custGeom>
          <a:ln w="12700">
            <a:solidFill>
              <a:srgbClr val="D0CD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05762" y="5514336"/>
            <a:ext cx="4680585" cy="0"/>
          </a:xfrm>
          <a:custGeom>
            <a:avLst/>
            <a:gdLst/>
            <a:ahLst/>
            <a:cxnLst/>
            <a:rect l="l" t="t" r="r" b="b"/>
            <a:pathLst>
              <a:path w="4680585">
                <a:moveTo>
                  <a:pt x="0" y="0"/>
                </a:moveTo>
                <a:lnTo>
                  <a:pt x="4680000" y="0"/>
                </a:lnTo>
              </a:path>
            </a:pathLst>
          </a:custGeom>
          <a:ln w="12700">
            <a:solidFill>
              <a:srgbClr val="D0CD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05762" y="5788657"/>
            <a:ext cx="4680585" cy="0"/>
          </a:xfrm>
          <a:custGeom>
            <a:avLst/>
            <a:gdLst/>
            <a:ahLst/>
            <a:cxnLst/>
            <a:rect l="l" t="t" r="r" b="b"/>
            <a:pathLst>
              <a:path w="4680585">
                <a:moveTo>
                  <a:pt x="0" y="0"/>
                </a:moveTo>
                <a:lnTo>
                  <a:pt x="4680000" y="0"/>
                </a:lnTo>
              </a:path>
            </a:pathLst>
          </a:custGeom>
          <a:ln w="12700">
            <a:solidFill>
              <a:srgbClr val="D0CD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05762" y="6062977"/>
            <a:ext cx="4680585" cy="0"/>
          </a:xfrm>
          <a:custGeom>
            <a:avLst/>
            <a:gdLst/>
            <a:ahLst/>
            <a:cxnLst/>
            <a:rect l="l" t="t" r="r" b="b"/>
            <a:pathLst>
              <a:path w="4680585">
                <a:moveTo>
                  <a:pt x="0" y="0"/>
                </a:moveTo>
                <a:lnTo>
                  <a:pt x="4680000" y="0"/>
                </a:lnTo>
              </a:path>
            </a:pathLst>
          </a:custGeom>
          <a:ln w="12700">
            <a:solidFill>
              <a:srgbClr val="D0CD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05762" y="6337296"/>
            <a:ext cx="4680585" cy="0"/>
          </a:xfrm>
          <a:custGeom>
            <a:avLst/>
            <a:gdLst/>
            <a:ahLst/>
            <a:cxnLst/>
            <a:rect l="l" t="t" r="r" b="b"/>
            <a:pathLst>
              <a:path w="4680585">
                <a:moveTo>
                  <a:pt x="0" y="0"/>
                </a:moveTo>
                <a:lnTo>
                  <a:pt x="4680000" y="0"/>
                </a:lnTo>
              </a:path>
            </a:pathLst>
          </a:custGeom>
          <a:ln w="12700">
            <a:solidFill>
              <a:srgbClr val="D0CD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05762" y="6611616"/>
            <a:ext cx="4680585" cy="0"/>
          </a:xfrm>
          <a:custGeom>
            <a:avLst/>
            <a:gdLst/>
            <a:ahLst/>
            <a:cxnLst/>
            <a:rect l="l" t="t" r="r" b="b"/>
            <a:pathLst>
              <a:path w="4680585">
                <a:moveTo>
                  <a:pt x="0" y="0"/>
                </a:moveTo>
                <a:lnTo>
                  <a:pt x="4680000" y="0"/>
                </a:lnTo>
              </a:path>
            </a:pathLst>
          </a:custGeom>
          <a:ln w="12700">
            <a:solidFill>
              <a:srgbClr val="D0CD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05762" y="6885937"/>
            <a:ext cx="4680585" cy="0"/>
          </a:xfrm>
          <a:custGeom>
            <a:avLst/>
            <a:gdLst/>
            <a:ahLst/>
            <a:cxnLst/>
            <a:rect l="l" t="t" r="r" b="b"/>
            <a:pathLst>
              <a:path w="4680585">
                <a:moveTo>
                  <a:pt x="0" y="0"/>
                </a:moveTo>
                <a:lnTo>
                  <a:pt x="4680000" y="0"/>
                </a:lnTo>
              </a:path>
            </a:pathLst>
          </a:custGeom>
          <a:ln w="12700">
            <a:solidFill>
              <a:srgbClr val="D0CD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Rectángulo: esquinas redondeadas 38">
            <a:extLst>
              <a:ext uri="{FF2B5EF4-FFF2-40B4-BE49-F238E27FC236}">
                <a16:creationId xmlns:a16="http://schemas.microsoft.com/office/drawing/2014/main" id="{B94C78AF-1589-4F1B-2A93-80D75D853007}"/>
              </a:ext>
            </a:extLst>
          </p:cNvPr>
          <p:cNvSpPr/>
          <p:nvPr/>
        </p:nvSpPr>
        <p:spPr>
          <a:xfrm>
            <a:off x="301625" y="335441"/>
            <a:ext cx="228600" cy="2286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195666D0-0093-B899-CA75-599886181CCF}"/>
              </a:ext>
            </a:extLst>
          </p:cNvPr>
          <p:cNvSpPr txBox="1"/>
          <p:nvPr/>
        </p:nvSpPr>
        <p:spPr>
          <a:xfrm flipH="1">
            <a:off x="225425" y="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L    M  M   J   V    S   D </a:t>
            </a:r>
          </a:p>
        </p:txBody>
      </p:sp>
      <p:sp>
        <p:nvSpPr>
          <p:cNvPr id="41" name="Rectángulo: esquinas redondeadas 40">
            <a:extLst>
              <a:ext uri="{FF2B5EF4-FFF2-40B4-BE49-F238E27FC236}">
                <a16:creationId xmlns:a16="http://schemas.microsoft.com/office/drawing/2014/main" id="{16725750-165E-4077-4FAF-D8B2C2E49900}"/>
              </a:ext>
            </a:extLst>
          </p:cNvPr>
          <p:cNvSpPr/>
          <p:nvPr/>
        </p:nvSpPr>
        <p:spPr>
          <a:xfrm>
            <a:off x="606425" y="335441"/>
            <a:ext cx="228600" cy="2286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2" name="Rectángulo: esquinas redondeadas 41">
            <a:extLst>
              <a:ext uri="{FF2B5EF4-FFF2-40B4-BE49-F238E27FC236}">
                <a16:creationId xmlns:a16="http://schemas.microsoft.com/office/drawing/2014/main" id="{F3E8DE55-EAFC-85DB-C074-B5F2C32C46FC}"/>
              </a:ext>
            </a:extLst>
          </p:cNvPr>
          <p:cNvSpPr/>
          <p:nvPr/>
        </p:nvSpPr>
        <p:spPr>
          <a:xfrm>
            <a:off x="911225" y="335441"/>
            <a:ext cx="228600" cy="2286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3" name="Rectángulo: esquinas redondeadas 42">
            <a:extLst>
              <a:ext uri="{FF2B5EF4-FFF2-40B4-BE49-F238E27FC236}">
                <a16:creationId xmlns:a16="http://schemas.microsoft.com/office/drawing/2014/main" id="{A0308510-E9C0-B69A-7EC6-DDFBC587C603}"/>
              </a:ext>
            </a:extLst>
          </p:cNvPr>
          <p:cNvSpPr/>
          <p:nvPr/>
        </p:nvSpPr>
        <p:spPr>
          <a:xfrm>
            <a:off x="1202130" y="335441"/>
            <a:ext cx="228600" cy="2286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4" name="Rectángulo: esquinas redondeadas 43">
            <a:extLst>
              <a:ext uri="{FF2B5EF4-FFF2-40B4-BE49-F238E27FC236}">
                <a16:creationId xmlns:a16="http://schemas.microsoft.com/office/drawing/2014/main" id="{DBF8A711-B1A1-FA22-D209-85A50A19945C}"/>
              </a:ext>
            </a:extLst>
          </p:cNvPr>
          <p:cNvSpPr/>
          <p:nvPr/>
        </p:nvSpPr>
        <p:spPr>
          <a:xfrm>
            <a:off x="1493035" y="335441"/>
            <a:ext cx="228600" cy="2286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5" name="Rectángulo: esquinas redondeadas 44">
            <a:extLst>
              <a:ext uri="{FF2B5EF4-FFF2-40B4-BE49-F238E27FC236}">
                <a16:creationId xmlns:a16="http://schemas.microsoft.com/office/drawing/2014/main" id="{67074188-CAB2-549D-21F4-9045994EA789}"/>
              </a:ext>
            </a:extLst>
          </p:cNvPr>
          <p:cNvSpPr/>
          <p:nvPr/>
        </p:nvSpPr>
        <p:spPr>
          <a:xfrm>
            <a:off x="1783940" y="335441"/>
            <a:ext cx="228600" cy="2286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6" name="Rectángulo: esquinas redondeadas 45">
            <a:extLst>
              <a:ext uri="{FF2B5EF4-FFF2-40B4-BE49-F238E27FC236}">
                <a16:creationId xmlns:a16="http://schemas.microsoft.com/office/drawing/2014/main" id="{0381B4A0-FF51-C838-0B0D-0199E6EA670D}"/>
              </a:ext>
            </a:extLst>
          </p:cNvPr>
          <p:cNvSpPr/>
          <p:nvPr/>
        </p:nvSpPr>
        <p:spPr>
          <a:xfrm>
            <a:off x="2074845" y="335441"/>
            <a:ext cx="228600" cy="2286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7" name="Rectángulo: esquinas redondeadas 46">
            <a:extLst>
              <a:ext uri="{FF2B5EF4-FFF2-40B4-BE49-F238E27FC236}">
                <a16:creationId xmlns:a16="http://schemas.microsoft.com/office/drawing/2014/main" id="{171D7480-C5A7-D819-4D3B-7AE243E7F88D}"/>
              </a:ext>
            </a:extLst>
          </p:cNvPr>
          <p:cNvSpPr/>
          <p:nvPr/>
        </p:nvSpPr>
        <p:spPr>
          <a:xfrm>
            <a:off x="2823057" y="122237"/>
            <a:ext cx="1981200" cy="369331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4564E88-F7CF-9093-6030-3A26AFFDC1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361" y="6391561"/>
            <a:ext cx="1447800" cy="981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7935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500825" y="655638"/>
          <a:ext cx="4663431" cy="671709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90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0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0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90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90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590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590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590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5908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5908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5908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5908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5908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59079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59079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259079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259079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259079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</a:tblGrid>
              <a:tr h="2487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87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87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878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87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87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87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87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87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87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878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87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87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87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487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487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4878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487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487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487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487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487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487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4878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487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2487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2487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</a:tbl>
          </a:graphicData>
        </a:graphic>
      </p:graphicFrame>
      <p:grpSp>
        <p:nvGrpSpPr>
          <p:cNvPr id="8" name="Grupo 7">
            <a:extLst>
              <a:ext uri="{FF2B5EF4-FFF2-40B4-BE49-F238E27FC236}">
                <a16:creationId xmlns:a16="http://schemas.microsoft.com/office/drawing/2014/main" id="{7B0937D4-8F87-A0CB-2E96-34AE531F81E0}"/>
              </a:ext>
            </a:extLst>
          </p:cNvPr>
          <p:cNvGrpSpPr/>
          <p:nvPr/>
        </p:nvGrpSpPr>
        <p:grpSpPr>
          <a:xfrm>
            <a:off x="500825" y="-11172"/>
            <a:ext cx="4826825" cy="564041"/>
            <a:chOff x="500825" y="-11172"/>
            <a:chExt cx="4826825" cy="564041"/>
          </a:xfrm>
        </p:grpSpPr>
        <p:sp>
          <p:nvSpPr>
            <p:cNvPr id="4" name="Rectángulo: esquinas redondeadas 3">
              <a:extLst>
                <a:ext uri="{FF2B5EF4-FFF2-40B4-BE49-F238E27FC236}">
                  <a16:creationId xmlns:a16="http://schemas.microsoft.com/office/drawing/2014/main" id="{78AF436B-AC00-3A0D-6A01-89618543E396}"/>
                </a:ext>
              </a:extLst>
            </p:cNvPr>
            <p:cNvSpPr/>
            <p:nvPr/>
          </p:nvSpPr>
          <p:spPr>
            <a:xfrm>
              <a:off x="2965450" y="324269"/>
              <a:ext cx="228600" cy="228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5" name="CuadroTexto 4">
              <a:extLst>
                <a:ext uri="{FF2B5EF4-FFF2-40B4-BE49-F238E27FC236}">
                  <a16:creationId xmlns:a16="http://schemas.microsoft.com/office/drawing/2014/main" id="{546B1F6F-AC42-384D-DDF5-91FB62B8EC9E}"/>
                </a:ext>
              </a:extLst>
            </p:cNvPr>
            <p:cNvSpPr txBox="1"/>
            <p:nvPr/>
          </p:nvSpPr>
          <p:spPr>
            <a:xfrm flipH="1">
              <a:off x="2889250" y="-11172"/>
              <a:ext cx="2438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dirty="0">
                  <a:solidFill>
                    <a:sysClr val="windowText" lastClr="000000"/>
                  </a:solidFill>
                </a:rPr>
                <a:t>L    M  M   J   V    S   D </a:t>
              </a:r>
            </a:p>
          </p:txBody>
        </p:sp>
        <p:sp>
          <p:nvSpPr>
            <p:cNvPr id="6" name="Rectángulo: esquinas redondeadas 5">
              <a:extLst>
                <a:ext uri="{FF2B5EF4-FFF2-40B4-BE49-F238E27FC236}">
                  <a16:creationId xmlns:a16="http://schemas.microsoft.com/office/drawing/2014/main" id="{8B5B7EE9-7190-7A58-9F39-953A14B7E348}"/>
                </a:ext>
              </a:extLst>
            </p:cNvPr>
            <p:cNvSpPr/>
            <p:nvPr/>
          </p:nvSpPr>
          <p:spPr>
            <a:xfrm>
              <a:off x="3270250" y="324269"/>
              <a:ext cx="228600" cy="228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7" name="Rectángulo: esquinas redondeadas 6">
              <a:extLst>
                <a:ext uri="{FF2B5EF4-FFF2-40B4-BE49-F238E27FC236}">
                  <a16:creationId xmlns:a16="http://schemas.microsoft.com/office/drawing/2014/main" id="{C82CBDC7-3224-41DE-8E92-DB0E431A71A0}"/>
                </a:ext>
              </a:extLst>
            </p:cNvPr>
            <p:cNvSpPr/>
            <p:nvPr/>
          </p:nvSpPr>
          <p:spPr>
            <a:xfrm>
              <a:off x="3575050" y="324269"/>
              <a:ext cx="228600" cy="228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9" name="Rectángulo: esquinas redondeadas 8">
              <a:extLst>
                <a:ext uri="{FF2B5EF4-FFF2-40B4-BE49-F238E27FC236}">
                  <a16:creationId xmlns:a16="http://schemas.microsoft.com/office/drawing/2014/main" id="{E5FD763F-C694-2B8D-1F6C-358FBF1DB7ED}"/>
                </a:ext>
              </a:extLst>
            </p:cNvPr>
            <p:cNvSpPr/>
            <p:nvPr/>
          </p:nvSpPr>
          <p:spPr>
            <a:xfrm>
              <a:off x="3865955" y="324269"/>
              <a:ext cx="228600" cy="228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0" name="Rectángulo: esquinas redondeadas 9">
              <a:extLst>
                <a:ext uri="{FF2B5EF4-FFF2-40B4-BE49-F238E27FC236}">
                  <a16:creationId xmlns:a16="http://schemas.microsoft.com/office/drawing/2014/main" id="{37D092AD-2AE4-EB13-691E-D7C4BF40D75E}"/>
                </a:ext>
              </a:extLst>
            </p:cNvPr>
            <p:cNvSpPr/>
            <p:nvPr/>
          </p:nvSpPr>
          <p:spPr>
            <a:xfrm>
              <a:off x="4156860" y="324269"/>
              <a:ext cx="228600" cy="228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1" name="Rectángulo: esquinas redondeadas 10">
              <a:extLst>
                <a:ext uri="{FF2B5EF4-FFF2-40B4-BE49-F238E27FC236}">
                  <a16:creationId xmlns:a16="http://schemas.microsoft.com/office/drawing/2014/main" id="{1E081037-C57D-57B8-EC55-FF860EB8ECD2}"/>
                </a:ext>
              </a:extLst>
            </p:cNvPr>
            <p:cNvSpPr/>
            <p:nvPr/>
          </p:nvSpPr>
          <p:spPr>
            <a:xfrm>
              <a:off x="4447765" y="324269"/>
              <a:ext cx="228600" cy="228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2" name="Rectángulo: esquinas redondeadas 11">
              <a:extLst>
                <a:ext uri="{FF2B5EF4-FFF2-40B4-BE49-F238E27FC236}">
                  <a16:creationId xmlns:a16="http://schemas.microsoft.com/office/drawing/2014/main" id="{BA7F4708-CF04-1221-0A58-CC496183BE4A}"/>
                </a:ext>
              </a:extLst>
            </p:cNvPr>
            <p:cNvSpPr/>
            <p:nvPr/>
          </p:nvSpPr>
          <p:spPr>
            <a:xfrm>
              <a:off x="4738670" y="324269"/>
              <a:ext cx="228600" cy="228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3" name="Rectángulo: esquinas redondeadas 12">
              <a:extLst>
                <a:ext uri="{FF2B5EF4-FFF2-40B4-BE49-F238E27FC236}">
                  <a16:creationId xmlns:a16="http://schemas.microsoft.com/office/drawing/2014/main" id="{46448FB3-D91A-A969-608E-BC35FCE48959}"/>
                </a:ext>
              </a:extLst>
            </p:cNvPr>
            <p:cNvSpPr/>
            <p:nvPr/>
          </p:nvSpPr>
          <p:spPr>
            <a:xfrm>
              <a:off x="500825" y="173494"/>
              <a:ext cx="1981200" cy="36933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pic>
        <p:nvPicPr>
          <p:cNvPr id="14" name="Imagen 13" descr="Diagrama&#10;&#10;Descripción generada automáticamente con confianza media">
            <a:extLst>
              <a:ext uri="{FF2B5EF4-FFF2-40B4-BE49-F238E27FC236}">
                <a16:creationId xmlns:a16="http://schemas.microsoft.com/office/drawing/2014/main" id="{32CD8624-C767-3BF1-3045-68E5B821B2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1228" y="6299417"/>
            <a:ext cx="1393073" cy="1073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2856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140826" y="655638"/>
          <a:ext cx="4663431" cy="671709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90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0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0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90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90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590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590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590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5908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5908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5908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5908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5908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59079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59079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259079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259079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259079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</a:tblGrid>
              <a:tr h="2487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87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87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878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87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87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87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87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87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87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878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87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87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87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487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487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4878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487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487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487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487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487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487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4878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487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2487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2487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</a:tbl>
          </a:graphicData>
        </a:graphic>
      </p:graphicFrame>
      <p:grpSp>
        <p:nvGrpSpPr>
          <p:cNvPr id="6" name="Grupo 5">
            <a:extLst>
              <a:ext uri="{FF2B5EF4-FFF2-40B4-BE49-F238E27FC236}">
                <a16:creationId xmlns:a16="http://schemas.microsoft.com/office/drawing/2014/main" id="{EC6E4B01-A5A9-8E5C-451F-FF61D9BF9B83}"/>
              </a:ext>
            </a:extLst>
          </p:cNvPr>
          <p:cNvGrpSpPr/>
          <p:nvPr/>
        </p:nvGrpSpPr>
        <p:grpSpPr>
          <a:xfrm>
            <a:off x="225425" y="0"/>
            <a:ext cx="4578832" cy="564041"/>
            <a:chOff x="225425" y="0"/>
            <a:chExt cx="4578832" cy="564041"/>
          </a:xfrm>
        </p:grpSpPr>
        <p:sp>
          <p:nvSpPr>
            <p:cNvPr id="3" name="Rectángulo: esquinas redondeadas 2">
              <a:extLst>
                <a:ext uri="{FF2B5EF4-FFF2-40B4-BE49-F238E27FC236}">
                  <a16:creationId xmlns:a16="http://schemas.microsoft.com/office/drawing/2014/main" id="{E4028467-6CB1-965F-5227-19B8B08BB1C3}"/>
                </a:ext>
              </a:extLst>
            </p:cNvPr>
            <p:cNvSpPr/>
            <p:nvPr/>
          </p:nvSpPr>
          <p:spPr>
            <a:xfrm>
              <a:off x="301625" y="335441"/>
              <a:ext cx="228600" cy="228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5" name="CuadroTexto 4">
              <a:extLst>
                <a:ext uri="{FF2B5EF4-FFF2-40B4-BE49-F238E27FC236}">
                  <a16:creationId xmlns:a16="http://schemas.microsoft.com/office/drawing/2014/main" id="{E92C2FFE-9E4A-1B19-B07C-60944B496489}"/>
                </a:ext>
              </a:extLst>
            </p:cNvPr>
            <p:cNvSpPr txBox="1"/>
            <p:nvPr/>
          </p:nvSpPr>
          <p:spPr>
            <a:xfrm flipH="1">
              <a:off x="225425" y="0"/>
              <a:ext cx="2438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dirty="0"/>
                <a:t>L    M  M   J   V    S   D </a:t>
              </a:r>
            </a:p>
          </p:txBody>
        </p:sp>
        <p:sp>
          <p:nvSpPr>
            <p:cNvPr id="7" name="Rectángulo: esquinas redondeadas 6">
              <a:extLst>
                <a:ext uri="{FF2B5EF4-FFF2-40B4-BE49-F238E27FC236}">
                  <a16:creationId xmlns:a16="http://schemas.microsoft.com/office/drawing/2014/main" id="{C8C2149C-B071-310F-2C28-6F5ABF1939DD}"/>
                </a:ext>
              </a:extLst>
            </p:cNvPr>
            <p:cNvSpPr/>
            <p:nvPr/>
          </p:nvSpPr>
          <p:spPr>
            <a:xfrm>
              <a:off x="606425" y="335441"/>
              <a:ext cx="228600" cy="228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8" name="Rectángulo: esquinas redondeadas 7">
              <a:extLst>
                <a:ext uri="{FF2B5EF4-FFF2-40B4-BE49-F238E27FC236}">
                  <a16:creationId xmlns:a16="http://schemas.microsoft.com/office/drawing/2014/main" id="{F4EE6367-07BE-4822-D138-2131B395ABA5}"/>
                </a:ext>
              </a:extLst>
            </p:cNvPr>
            <p:cNvSpPr/>
            <p:nvPr/>
          </p:nvSpPr>
          <p:spPr>
            <a:xfrm>
              <a:off x="911225" y="335441"/>
              <a:ext cx="228600" cy="228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9" name="Rectángulo: esquinas redondeadas 8">
              <a:extLst>
                <a:ext uri="{FF2B5EF4-FFF2-40B4-BE49-F238E27FC236}">
                  <a16:creationId xmlns:a16="http://schemas.microsoft.com/office/drawing/2014/main" id="{8F94E8DE-3D61-5A3F-6442-292DF89092A5}"/>
                </a:ext>
              </a:extLst>
            </p:cNvPr>
            <p:cNvSpPr/>
            <p:nvPr/>
          </p:nvSpPr>
          <p:spPr>
            <a:xfrm>
              <a:off x="1202130" y="335441"/>
              <a:ext cx="228600" cy="228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0" name="Rectángulo: esquinas redondeadas 9">
              <a:extLst>
                <a:ext uri="{FF2B5EF4-FFF2-40B4-BE49-F238E27FC236}">
                  <a16:creationId xmlns:a16="http://schemas.microsoft.com/office/drawing/2014/main" id="{DF5EE437-C06F-D106-6764-6C628F65C058}"/>
                </a:ext>
              </a:extLst>
            </p:cNvPr>
            <p:cNvSpPr/>
            <p:nvPr/>
          </p:nvSpPr>
          <p:spPr>
            <a:xfrm>
              <a:off x="1493035" y="335441"/>
              <a:ext cx="228600" cy="228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1" name="Rectángulo: esquinas redondeadas 10">
              <a:extLst>
                <a:ext uri="{FF2B5EF4-FFF2-40B4-BE49-F238E27FC236}">
                  <a16:creationId xmlns:a16="http://schemas.microsoft.com/office/drawing/2014/main" id="{6057AC34-9859-7A2C-EB30-23AE1B314304}"/>
                </a:ext>
              </a:extLst>
            </p:cNvPr>
            <p:cNvSpPr/>
            <p:nvPr/>
          </p:nvSpPr>
          <p:spPr>
            <a:xfrm>
              <a:off x="1783940" y="335441"/>
              <a:ext cx="228600" cy="228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2" name="Rectángulo: esquinas redondeadas 11">
              <a:extLst>
                <a:ext uri="{FF2B5EF4-FFF2-40B4-BE49-F238E27FC236}">
                  <a16:creationId xmlns:a16="http://schemas.microsoft.com/office/drawing/2014/main" id="{9CD39107-03BA-4A98-5AF7-8805F42745D3}"/>
                </a:ext>
              </a:extLst>
            </p:cNvPr>
            <p:cNvSpPr/>
            <p:nvPr/>
          </p:nvSpPr>
          <p:spPr>
            <a:xfrm>
              <a:off x="2074845" y="335441"/>
              <a:ext cx="228600" cy="228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3" name="Rectángulo: esquinas redondeadas 12">
              <a:extLst>
                <a:ext uri="{FF2B5EF4-FFF2-40B4-BE49-F238E27FC236}">
                  <a16:creationId xmlns:a16="http://schemas.microsoft.com/office/drawing/2014/main" id="{9DE6AE42-16A0-6908-C2D0-7650DC5394CF}"/>
                </a:ext>
              </a:extLst>
            </p:cNvPr>
            <p:cNvSpPr/>
            <p:nvPr/>
          </p:nvSpPr>
          <p:spPr>
            <a:xfrm>
              <a:off x="2823057" y="122237"/>
              <a:ext cx="1981200" cy="36933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pic>
        <p:nvPicPr>
          <p:cNvPr id="14" name="Imagen 13" descr="Diagrama&#10;&#10;Descripción generada automáticamente con confianza media">
            <a:extLst>
              <a:ext uri="{FF2B5EF4-FFF2-40B4-BE49-F238E27FC236}">
                <a16:creationId xmlns:a16="http://schemas.microsoft.com/office/drawing/2014/main" id="{703A036E-0CBD-1273-74BD-FFF9FEA703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52" y="6446837"/>
            <a:ext cx="1393073" cy="1073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8077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ángulo: esquinas redondeadas 39">
            <a:extLst>
              <a:ext uri="{FF2B5EF4-FFF2-40B4-BE49-F238E27FC236}">
                <a16:creationId xmlns:a16="http://schemas.microsoft.com/office/drawing/2014/main" id="{5D3E88ED-4EB4-AE31-3C18-A15EF3DC4D5B}"/>
              </a:ext>
            </a:extLst>
          </p:cNvPr>
          <p:cNvSpPr/>
          <p:nvPr/>
        </p:nvSpPr>
        <p:spPr>
          <a:xfrm>
            <a:off x="377825" y="916102"/>
            <a:ext cx="4807543" cy="655377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object 6"/>
          <p:cNvSpPr/>
          <p:nvPr/>
        </p:nvSpPr>
        <p:spPr>
          <a:xfrm>
            <a:off x="441305" y="1399536"/>
            <a:ext cx="4680585" cy="0"/>
          </a:xfrm>
          <a:custGeom>
            <a:avLst/>
            <a:gdLst/>
            <a:ahLst/>
            <a:cxnLst/>
            <a:rect l="l" t="t" r="r" b="b"/>
            <a:pathLst>
              <a:path w="4680585">
                <a:moveTo>
                  <a:pt x="0" y="0"/>
                </a:moveTo>
                <a:lnTo>
                  <a:pt x="4680000" y="0"/>
                </a:lnTo>
              </a:path>
            </a:pathLst>
          </a:custGeom>
          <a:ln w="12700">
            <a:solidFill>
              <a:srgbClr val="D0CD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41305" y="1673857"/>
            <a:ext cx="4680585" cy="0"/>
          </a:xfrm>
          <a:custGeom>
            <a:avLst/>
            <a:gdLst/>
            <a:ahLst/>
            <a:cxnLst/>
            <a:rect l="l" t="t" r="r" b="b"/>
            <a:pathLst>
              <a:path w="4680585">
                <a:moveTo>
                  <a:pt x="0" y="0"/>
                </a:moveTo>
                <a:lnTo>
                  <a:pt x="4680000" y="0"/>
                </a:lnTo>
              </a:path>
            </a:pathLst>
          </a:custGeom>
          <a:ln w="12700">
            <a:solidFill>
              <a:srgbClr val="D0CD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41305" y="1948176"/>
            <a:ext cx="4680585" cy="0"/>
          </a:xfrm>
          <a:custGeom>
            <a:avLst/>
            <a:gdLst/>
            <a:ahLst/>
            <a:cxnLst/>
            <a:rect l="l" t="t" r="r" b="b"/>
            <a:pathLst>
              <a:path w="4680585">
                <a:moveTo>
                  <a:pt x="0" y="0"/>
                </a:moveTo>
                <a:lnTo>
                  <a:pt x="4680000" y="0"/>
                </a:lnTo>
              </a:path>
            </a:pathLst>
          </a:custGeom>
          <a:ln w="12700">
            <a:solidFill>
              <a:srgbClr val="D0CD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41305" y="2222496"/>
            <a:ext cx="4680585" cy="0"/>
          </a:xfrm>
          <a:custGeom>
            <a:avLst/>
            <a:gdLst/>
            <a:ahLst/>
            <a:cxnLst/>
            <a:rect l="l" t="t" r="r" b="b"/>
            <a:pathLst>
              <a:path w="4680585">
                <a:moveTo>
                  <a:pt x="0" y="0"/>
                </a:moveTo>
                <a:lnTo>
                  <a:pt x="4680000" y="0"/>
                </a:lnTo>
              </a:path>
            </a:pathLst>
          </a:custGeom>
          <a:ln w="12700">
            <a:solidFill>
              <a:srgbClr val="D0CD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41305" y="2496817"/>
            <a:ext cx="4680585" cy="0"/>
          </a:xfrm>
          <a:custGeom>
            <a:avLst/>
            <a:gdLst/>
            <a:ahLst/>
            <a:cxnLst/>
            <a:rect l="l" t="t" r="r" b="b"/>
            <a:pathLst>
              <a:path w="4680585">
                <a:moveTo>
                  <a:pt x="0" y="0"/>
                </a:moveTo>
                <a:lnTo>
                  <a:pt x="4680000" y="0"/>
                </a:lnTo>
              </a:path>
            </a:pathLst>
          </a:custGeom>
          <a:ln w="12700">
            <a:solidFill>
              <a:srgbClr val="D0CD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41305" y="2771136"/>
            <a:ext cx="4680585" cy="0"/>
          </a:xfrm>
          <a:custGeom>
            <a:avLst/>
            <a:gdLst/>
            <a:ahLst/>
            <a:cxnLst/>
            <a:rect l="l" t="t" r="r" b="b"/>
            <a:pathLst>
              <a:path w="4680585">
                <a:moveTo>
                  <a:pt x="0" y="0"/>
                </a:moveTo>
                <a:lnTo>
                  <a:pt x="4680000" y="0"/>
                </a:lnTo>
              </a:path>
            </a:pathLst>
          </a:custGeom>
          <a:ln w="12700">
            <a:solidFill>
              <a:srgbClr val="D0CD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41305" y="3045457"/>
            <a:ext cx="4680585" cy="0"/>
          </a:xfrm>
          <a:custGeom>
            <a:avLst/>
            <a:gdLst/>
            <a:ahLst/>
            <a:cxnLst/>
            <a:rect l="l" t="t" r="r" b="b"/>
            <a:pathLst>
              <a:path w="4680585">
                <a:moveTo>
                  <a:pt x="0" y="0"/>
                </a:moveTo>
                <a:lnTo>
                  <a:pt x="4680000" y="0"/>
                </a:lnTo>
              </a:path>
            </a:pathLst>
          </a:custGeom>
          <a:ln w="12700">
            <a:solidFill>
              <a:srgbClr val="D0CD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41305" y="3319777"/>
            <a:ext cx="4680585" cy="0"/>
          </a:xfrm>
          <a:custGeom>
            <a:avLst/>
            <a:gdLst/>
            <a:ahLst/>
            <a:cxnLst/>
            <a:rect l="l" t="t" r="r" b="b"/>
            <a:pathLst>
              <a:path w="4680585">
                <a:moveTo>
                  <a:pt x="0" y="0"/>
                </a:moveTo>
                <a:lnTo>
                  <a:pt x="4680000" y="0"/>
                </a:lnTo>
              </a:path>
            </a:pathLst>
          </a:custGeom>
          <a:ln w="12700">
            <a:solidFill>
              <a:srgbClr val="D0CD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41305" y="3594096"/>
            <a:ext cx="4680585" cy="0"/>
          </a:xfrm>
          <a:custGeom>
            <a:avLst/>
            <a:gdLst/>
            <a:ahLst/>
            <a:cxnLst/>
            <a:rect l="l" t="t" r="r" b="b"/>
            <a:pathLst>
              <a:path w="4680585">
                <a:moveTo>
                  <a:pt x="0" y="0"/>
                </a:moveTo>
                <a:lnTo>
                  <a:pt x="4680000" y="0"/>
                </a:lnTo>
              </a:path>
            </a:pathLst>
          </a:custGeom>
          <a:ln w="12700">
            <a:solidFill>
              <a:srgbClr val="D0CD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41305" y="3868416"/>
            <a:ext cx="4680585" cy="0"/>
          </a:xfrm>
          <a:custGeom>
            <a:avLst/>
            <a:gdLst/>
            <a:ahLst/>
            <a:cxnLst/>
            <a:rect l="l" t="t" r="r" b="b"/>
            <a:pathLst>
              <a:path w="4680585">
                <a:moveTo>
                  <a:pt x="0" y="0"/>
                </a:moveTo>
                <a:lnTo>
                  <a:pt x="4680000" y="0"/>
                </a:lnTo>
              </a:path>
            </a:pathLst>
          </a:custGeom>
          <a:ln w="12700">
            <a:solidFill>
              <a:srgbClr val="D0CD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41305" y="4142736"/>
            <a:ext cx="4680585" cy="0"/>
          </a:xfrm>
          <a:custGeom>
            <a:avLst/>
            <a:gdLst/>
            <a:ahLst/>
            <a:cxnLst/>
            <a:rect l="l" t="t" r="r" b="b"/>
            <a:pathLst>
              <a:path w="4680585">
                <a:moveTo>
                  <a:pt x="0" y="0"/>
                </a:moveTo>
                <a:lnTo>
                  <a:pt x="4680000" y="0"/>
                </a:lnTo>
              </a:path>
            </a:pathLst>
          </a:custGeom>
          <a:ln w="12700">
            <a:solidFill>
              <a:srgbClr val="D0CD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41305" y="4417057"/>
            <a:ext cx="4680585" cy="0"/>
          </a:xfrm>
          <a:custGeom>
            <a:avLst/>
            <a:gdLst/>
            <a:ahLst/>
            <a:cxnLst/>
            <a:rect l="l" t="t" r="r" b="b"/>
            <a:pathLst>
              <a:path w="4680585">
                <a:moveTo>
                  <a:pt x="0" y="0"/>
                </a:moveTo>
                <a:lnTo>
                  <a:pt x="4680000" y="0"/>
                </a:lnTo>
              </a:path>
            </a:pathLst>
          </a:custGeom>
          <a:ln w="12700">
            <a:solidFill>
              <a:srgbClr val="D0CD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41305" y="4691377"/>
            <a:ext cx="4680585" cy="0"/>
          </a:xfrm>
          <a:custGeom>
            <a:avLst/>
            <a:gdLst/>
            <a:ahLst/>
            <a:cxnLst/>
            <a:rect l="l" t="t" r="r" b="b"/>
            <a:pathLst>
              <a:path w="4680585">
                <a:moveTo>
                  <a:pt x="0" y="0"/>
                </a:moveTo>
                <a:lnTo>
                  <a:pt x="4680000" y="0"/>
                </a:lnTo>
              </a:path>
            </a:pathLst>
          </a:custGeom>
          <a:ln w="12700">
            <a:solidFill>
              <a:srgbClr val="D0CD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41305" y="4965696"/>
            <a:ext cx="4680585" cy="0"/>
          </a:xfrm>
          <a:custGeom>
            <a:avLst/>
            <a:gdLst/>
            <a:ahLst/>
            <a:cxnLst/>
            <a:rect l="l" t="t" r="r" b="b"/>
            <a:pathLst>
              <a:path w="4680585">
                <a:moveTo>
                  <a:pt x="0" y="0"/>
                </a:moveTo>
                <a:lnTo>
                  <a:pt x="4680000" y="0"/>
                </a:lnTo>
              </a:path>
            </a:pathLst>
          </a:custGeom>
          <a:ln w="12700">
            <a:solidFill>
              <a:srgbClr val="D0CD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41305" y="5240016"/>
            <a:ext cx="4680585" cy="0"/>
          </a:xfrm>
          <a:custGeom>
            <a:avLst/>
            <a:gdLst/>
            <a:ahLst/>
            <a:cxnLst/>
            <a:rect l="l" t="t" r="r" b="b"/>
            <a:pathLst>
              <a:path w="4680585">
                <a:moveTo>
                  <a:pt x="0" y="0"/>
                </a:moveTo>
                <a:lnTo>
                  <a:pt x="4680000" y="0"/>
                </a:lnTo>
              </a:path>
            </a:pathLst>
          </a:custGeom>
          <a:ln w="12700">
            <a:solidFill>
              <a:srgbClr val="D0CD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41305" y="5514336"/>
            <a:ext cx="4680585" cy="0"/>
          </a:xfrm>
          <a:custGeom>
            <a:avLst/>
            <a:gdLst/>
            <a:ahLst/>
            <a:cxnLst/>
            <a:rect l="l" t="t" r="r" b="b"/>
            <a:pathLst>
              <a:path w="4680585">
                <a:moveTo>
                  <a:pt x="0" y="0"/>
                </a:moveTo>
                <a:lnTo>
                  <a:pt x="4680000" y="0"/>
                </a:lnTo>
              </a:path>
            </a:pathLst>
          </a:custGeom>
          <a:ln w="12700">
            <a:solidFill>
              <a:srgbClr val="D0CD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41305" y="5788657"/>
            <a:ext cx="4680585" cy="0"/>
          </a:xfrm>
          <a:custGeom>
            <a:avLst/>
            <a:gdLst/>
            <a:ahLst/>
            <a:cxnLst/>
            <a:rect l="l" t="t" r="r" b="b"/>
            <a:pathLst>
              <a:path w="4680585">
                <a:moveTo>
                  <a:pt x="0" y="0"/>
                </a:moveTo>
                <a:lnTo>
                  <a:pt x="4680000" y="0"/>
                </a:lnTo>
              </a:path>
            </a:pathLst>
          </a:custGeom>
          <a:ln w="12700">
            <a:solidFill>
              <a:srgbClr val="D0CD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41305" y="6062977"/>
            <a:ext cx="4680585" cy="0"/>
          </a:xfrm>
          <a:custGeom>
            <a:avLst/>
            <a:gdLst/>
            <a:ahLst/>
            <a:cxnLst/>
            <a:rect l="l" t="t" r="r" b="b"/>
            <a:pathLst>
              <a:path w="4680585">
                <a:moveTo>
                  <a:pt x="0" y="0"/>
                </a:moveTo>
                <a:lnTo>
                  <a:pt x="4680000" y="0"/>
                </a:lnTo>
              </a:path>
            </a:pathLst>
          </a:custGeom>
          <a:ln w="12700">
            <a:solidFill>
              <a:srgbClr val="D0CD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41305" y="6337296"/>
            <a:ext cx="4680585" cy="0"/>
          </a:xfrm>
          <a:custGeom>
            <a:avLst/>
            <a:gdLst/>
            <a:ahLst/>
            <a:cxnLst/>
            <a:rect l="l" t="t" r="r" b="b"/>
            <a:pathLst>
              <a:path w="4680585">
                <a:moveTo>
                  <a:pt x="0" y="0"/>
                </a:moveTo>
                <a:lnTo>
                  <a:pt x="4680000" y="0"/>
                </a:lnTo>
              </a:path>
            </a:pathLst>
          </a:custGeom>
          <a:ln w="12700">
            <a:solidFill>
              <a:srgbClr val="D0CD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41305" y="6611616"/>
            <a:ext cx="4680585" cy="0"/>
          </a:xfrm>
          <a:custGeom>
            <a:avLst/>
            <a:gdLst/>
            <a:ahLst/>
            <a:cxnLst/>
            <a:rect l="l" t="t" r="r" b="b"/>
            <a:pathLst>
              <a:path w="4680585">
                <a:moveTo>
                  <a:pt x="0" y="0"/>
                </a:moveTo>
                <a:lnTo>
                  <a:pt x="4680000" y="0"/>
                </a:lnTo>
              </a:path>
            </a:pathLst>
          </a:custGeom>
          <a:ln w="12700">
            <a:solidFill>
              <a:srgbClr val="D0CD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41305" y="6885937"/>
            <a:ext cx="4680585" cy="0"/>
          </a:xfrm>
          <a:custGeom>
            <a:avLst/>
            <a:gdLst/>
            <a:ahLst/>
            <a:cxnLst/>
            <a:rect l="l" t="t" r="r" b="b"/>
            <a:pathLst>
              <a:path w="4680585">
                <a:moveTo>
                  <a:pt x="0" y="0"/>
                </a:moveTo>
                <a:lnTo>
                  <a:pt x="4680000" y="0"/>
                </a:lnTo>
              </a:path>
            </a:pathLst>
          </a:custGeom>
          <a:ln w="12700">
            <a:solidFill>
              <a:srgbClr val="D0CD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9" name="Grupo 28">
            <a:extLst>
              <a:ext uri="{FF2B5EF4-FFF2-40B4-BE49-F238E27FC236}">
                <a16:creationId xmlns:a16="http://schemas.microsoft.com/office/drawing/2014/main" id="{FCA98B04-CCC2-FBE0-1E70-0BE01A7AC8F8}"/>
              </a:ext>
            </a:extLst>
          </p:cNvPr>
          <p:cNvGrpSpPr/>
          <p:nvPr/>
        </p:nvGrpSpPr>
        <p:grpSpPr>
          <a:xfrm>
            <a:off x="500825" y="-11172"/>
            <a:ext cx="4826825" cy="564041"/>
            <a:chOff x="500825" y="-11172"/>
            <a:chExt cx="4826825" cy="564041"/>
          </a:xfrm>
        </p:grpSpPr>
        <p:sp>
          <p:nvSpPr>
            <p:cNvPr id="28" name="Rectángulo: esquinas redondeadas 27">
              <a:extLst>
                <a:ext uri="{FF2B5EF4-FFF2-40B4-BE49-F238E27FC236}">
                  <a16:creationId xmlns:a16="http://schemas.microsoft.com/office/drawing/2014/main" id="{D9832C79-06AD-F63C-A5C3-3D2855A811A3}"/>
                </a:ext>
              </a:extLst>
            </p:cNvPr>
            <p:cNvSpPr/>
            <p:nvPr/>
          </p:nvSpPr>
          <p:spPr>
            <a:xfrm>
              <a:off x="2965450" y="324269"/>
              <a:ext cx="228600" cy="228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30" name="CuadroTexto 29">
              <a:extLst>
                <a:ext uri="{FF2B5EF4-FFF2-40B4-BE49-F238E27FC236}">
                  <a16:creationId xmlns:a16="http://schemas.microsoft.com/office/drawing/2014/main" id="{EF1AE6C2-30DB-A8D9-DDA6-49EEFDFB2DED}"/>
                </a:ext>
              </a:extLst>
            </p:cNvPr>
            <p:cNvSpPr txBox="1"/>
            <p:nvPr/>
          </p:nvSpPr>
          <p:spPr>
            <a:xfrm flipH="1">
              <a:off x="2889250" y="-11172"/>
              <a:ext cx="2438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dirty="0"/>
                <a:t>L    M  M   J   V    S   D </a:t>
              </a:r>
            </a:p>
          </p:txBody>
        </p:sp>
        <p:sp>
          <p:nvSpPr>
            <p:cNvPr id="31" name="Rectángulo: esquinas redondeadas 30">
              <a:extLst>
                <a:ext uri="{FF2B5EF4-FFF2-40B4-BE49-F238E27FC236}">
                  <a16:creationId xmlns:a16="http://schemas.microsoft.com/office/drawing/2014/main" id="{70D27AC8-E4F0-5DB5-415D-808DC8CECF5E}"/>
                </a:ext>
              </a:extLst>
            </p:cNvPr>
            <p:cNvSpPr/>
            <p:nvPr/>
          </p:nvSpPr>
          <p:spPr>
            <a:xfrm>
              <a:off x="3270250" y="324269"/>
              <a:ext cx="228600" cy="228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32" name="Rectángulo: esquinas redondeadas 31">
              <a:extLst>
                <a:ext uri="{FF2B5EF4-FFF2-40B4-BE49-F238E27FC236}">
                  <a16:creationId xmlns:a16="http://schemas.microsoft.com/office/drawing/2014/main" id="{A3250FA0-3225-160F-C4AD-2E65B8FA3CD2}"/>
                </a:ext>
              </a:extLst>
            </p:cNvPr>
            <p:cNvSpPr/>
            <p:nvPr/>
          </p:nvSpPr>
          <p:spPr>
            <a:xfrm>
              <a:off x="3575050" y="324269"/>
              <a:ext cx="228600" cy="228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33" name="Rectángulo: esquinas redondeadas 32">
              <a:extLst>
                <a:ext uri="{FF2B5EF4-FFF2-40B4-BE49-F238E27FC236}">
                  <a16:creationId xmlns:a16="http://schemas.microsoft.com/office/drawing/2014/main" id="{4D9F3DD8-315E-8B62-0F12-5018DB7C2CC6}"/>
                </a:ext>
              </a:extLst>
            </p:cNvPr>
            <p:cNvSpPr/>
            <p:nvPr/>
          </p:nvSpPr>
          <p:spPr>
            <a:xfrm>
              <a:off x="3865955" y="324269"/>
              <a:ext cx="228600" cy="228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34" name="Rectángulo: esquinas redondeadas 33">
              <a:extLst>
                <a:ext uri="{FF2B5EF4-FFF2-40B4-BE49-F238E27FC236}">
                  <a16:creationId xmlns:a16="http://schemas.microsoft.com/office/drawing/2014/main" id="{1DE8B0CE-9BB9-3B40-0723-FAC9637E4818}"/>
                </a:ext>
              </a:extLst>
            </p:cNvPr>
            <p:cNvSpPr/>
            <p:nvPr/>
          </p:nvSpPr>
          <p:spPr>
            <a:xfrm>
              <a:off x="4156860" y="324269"/>
              <a:ext cx="228600" cy="228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35" name="Rectángulo: esquinas redondeadas 34">
              <a:extLst>
                <a:ext uri="{FF2B5EF4-FFF2-40B4-BE49-F238E27FC236}">
                  <a16:creationId xmlns:a16="http://schemas.microsoft.com/office/drawing/2014/main" id="{9235B3BB-1FE6-10A1-0C88-789215687F87}"/>
                </a:ext>
              </a:extLst>
            </p:cNvPr>
            <p:cNvSpPr/>
            <p:nvPr/>
          </p:nvSpPr>
          <p:spPr>
            <a:xfrm>
              <a:off x="4447765" y="324269"/>
              <a:ext cx="228600" cy="228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36" name="Rectángulo: esquinas redondeadas 35">
              <a:extLst>
                <a:ext uri="{FF2B5EF4-FFF2-40B4-BE49-F238E27FC236}">
                  <a16:creationId xmlns:a16="http://schemas.microsoft.com/office/drawing/2014/main" id="{EF41EECB-AA50-8E60-D98F-C8BF7763CAFB}"/>
                </a:ext>
              </a:extLst>
            </p:cNvPr>
            <p:cNvSpPr/>
            <p:nvPr/>
          </p:nvSpPr>
          <p:spPr>
            <a:xfrm>
              <a:off x="4738670" y="324269"/>
              <a:ext cx="228600" cy="228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37" name="Rectángulo: esquinas redondeadas 36">
              <a:extLst>
                <a:ext uri="{FF2B5EF4-FFF2-40B4-BE49-F238E27FC236}">
                  <a16:creationId xmlns:a16="http://schemas.microsoft.com/office/drawing/2014/main" id="{8D680242-6494-F719-34CE-266BD20D2A79}"/>
                </a:ext>
              </a:extLst>
            </p:cNvPr>
            <p:cNvSpPr/>
            <p:nvPr/>
          </p:nvSpPr>
          <p:spPr>
            <a:xfrm>
              <a:off x="500825" y="173494"/>
              <a:ext cx="1981200" cy="36933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pic>
        <p:nvPicPr>
          <p:cNvPr id="2" name="Imagen 1" descr="Diagrama&#10;&#10;Descripción generada automáticamente con confianza media">
            <a:extLst>
              <a:ext uri="{FF2B5EF4-FFF2-40B4-BE49-F238E27FC236}">
                <a16:creationId xmlns:a16="http://schemas.microsoft.com/office/drawing/2014/main" id="{586DD557-C50B-C67C-4317-78F1B949AE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8923" y="6465891"/>
            <a:ext cx="1393073" cy="1073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3123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ángulo: esquinas redondeadas 27">
            <a:extLst>
              <a:ext uri="{FF2B5EF4-FFF2-40B4-BE49-F238E27FC236}">
                <a16:creationId xmlns:a16="http://schemas.microsoft.com/office/drawing/2014/main" id="{C41EEC1A-DA2D-B218-F08C-6C5A85E421ED}"/>
              </a:ext>
            </a:extLst>
          </p:cNvPr>
          <p:cNvSpPr/>
          <p:nvPr/>
        </p:nvSpPr>
        <p:spPr>
          <a:xfrm>
            <a:off x="142282" y="919526"/>
            <a:ext cx="4807543" cy="655377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object 6"/>
          <p:cNvSpPr/>
          <p:nvPr/>
        </p:nvSpPr>
        <p:spPr>
          <a:xfrm>
            <a:off x="205762" y="1399536"/>
            <a:ext cx="4680585" cy="0"/>
          </a:xfrm>
          <a:custGeom>
            <a:avLst/>
            <a:gdLst/>
            <a:ahLst/>
            <a:cxnLst/>
            <a:rect l="l" t="t" r="r" b="b"/>
            <a:pathLst>
              <a:path w="4680585">
                <a:moveTo>
                  <a:pt x="0" y="0"/>
                </a:moveTo>
                <a:lnTo>
                  <a:pt x="4680000" y="0"/>
                </a:lnTo>
              </a:path>
            </a:pathLst>
          </a:custGeom>
          <a:ln w="12700">
            <a:solidFill>
              <a:srgbClr val="D0CD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05762" y="1673857"/>
            <a:ext cx="4680585" cy="0"/>
          </a:xfrm>
          <a:custGeom>
            <a:avLst/>
            <a:gdLst/>
            <a:ahLst/>
            <a:cxnLst/>
            <a:rect l="l" t="t" r="r" b="b"/>
            <a:pathLst>
              <a:path w="4680585">
                <a:moveTo>
                  <a:pt x="0" y="0"/>
                </a:moveTo>
                <a:lnTo>
                  <a:pt x="4680000" y="0"/>
                </a:lnTo>
              </a:path>
            </a:pathLst>
          </a:custGeom>
          <a:ln w="12700">
            <a:solidFill>
              <a:srgbClr val="D0CD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05762" y="1948176"/>
            <a:ext cx="4680585" cy="0"/>
          </a:xfrm>
          <a:custGeom>
            <a:avLst/>
            <a:gdLst/>
            <a:ahLst/>
            <a:cxnLst/>
            <a:rect l="l" t="t" r="r" b="b"/>
            <a:pathLst>
              <a:path w="4680585">
                <a:moveTo>
                  <a:pt x="0" y="0"/>
                </a:moveTo>
                <a:lnTo>
                  <a:pt x="4680000" y="0"/>
                </a:lnTo>
              </a:path>
            </a:pathLst>
          </a:custGeom>
          <a:ln w="12700">
            <a:solidFill>
              <a:srgbClr val="D0CD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05762" y="2222496"/>
            <a:ext cx="4680585" cy="0"/>
          </a:xfrm>
          <a:custGeom>
            <a:avLst/>
            <a:gdLst/>
            <a:ahLst/>
            <a:cxnLst/>
            <a:rect l="l" t="t" r="r" b="b"/>
            <a:pathLst>
              <a:path w="4680585">
                <a:moveTo>
                  <a:pt x="0" y="0"/>
                </a:moveTo>
                <a:lnTo>
                  <a:pt x="4680000" y="0"/>
                </a:lnTo>
              </a:path>
            </a:pathLst>
          </a:custGeom>
          <a:ln w="12700">
            <a:solidFill>
              <a:srgbClr val="D0CD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05762" y="2496817"/>
            <a:ext cx="4680585" cy="0"/>
          </a:xfrm>
          <a:custGeom>
            <a:avLst/>
            <a:gdLst/>
            <a:ahLst/>
            <a:cxnLst/>
            <a:rect l="l" t="t" r="r" b="b"/>
            <a:pathLst>
              <a:path w="4680585">
                <a:moveTo>
                  <a:pt x="0" y="0"/>
                </a:moveTo>
                <a:lnTo>
                  <a:pt x="4680000" y="0"/>
                </a:lnTo>
              </a:path>
            </a:pathLst>
          </a:custGeom>
          <a:ln w="12700">
            <a:solidFill>
              <a:srgbClr val="D0CD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05762" y="2771136"/>
            <a:ext cx="4680585" cy="0"/>
          </a:xfrm>
          <a:custGeom>
            <a:avLst/>
            <a:gdLst/>
            <a:ahLst/>
            <a:cxnLst/>
            <a:rect l="l" t="t" r="r" b="b"/>
            <a:pathLst>
              <a:path w="4680585">
                <a:moveTo>
                  <a:pt x="0" y="0"/>
                </a:moveTo>
                <a:lnTo>
                  <a:pt x="4680000" y="0"/>
                </a:lnTo>
              </a:path>
            </a:pathLst>
          </a:custGeom>
          <a:ln w="12700">
            <a:solidFill>
              <a:srgbClr val="D0CD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05762" y="3045457"/>
            <a:ext cx="4680585" cy="0"/>
          </a:xfrm>
          <a:custGeom>
            <a:avLst/>
            <a:gdLst/>
            <a:ahLst/>
            <a:cxnLst/>
            <a:rect l="l" t="t" r="r" b="b"/>
            <a:pathLst>
              <a:path w="4680585">
                <a:moveTo>
                  <a:pt x="0" y="0"/>
                </a:moveTo>
                <a:lnTo>
                  <a:pt x="4680000" y="0"/>
                </a:lnTo>
              </a:path>
            </a:pathLst>
          </a:custGeom>
          <a:ln w="12700">
            <a:solidFill>
              <a:srgbClr val="D0CD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05762" y="3319777"/>
            <a:ext cx="4680585" cy="0"/>
          </a:xfrm>
          <a:custGeom>
            <a:avLst/>
            <a:gdLst/>
            <a:ahLst/>
            <a:cxnLst/>
            <a:rect l="l" t="t" r="r" b="b"/>
            <a:pathLst>
              <a:path w="4680585">
                <a:moveTo>
                  <a:pt x="0" y="0"/>
                </a:moveTo>
                <a:lnTo>
                  <a:pt x="4680000" y="0"/>
                </a:lnTo>
              </a:path>
            </a:pathLst>
          </a:custGeom>
          <a:ln w="12700">
            <a:solidFill>
              <a:srgbClr val="D0CD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05762" y="3594096"/>
            <a:ext cx="4680585" cy="0"/>
          </a:xfrm>
          <a:custGeom>
            <a:avLst/>
            <a:gdLst/>
            <a:ahLst/>
            <a:cxnLst/>
            <a:rect l="l" t="t" r="r" b="b"/>
            <a:pathLst>
              <a:path w="4680585">
                <a:moveTo>
                  <a:pt x="0" y="0"/>
                </a:moveTo>
                <a:lnTo>
                  <a:pt x="4680000" y="0"/>
                </a:lnTo>
              </a:path>
            </a:pathLst>
          </a:custGeom>
          <a:ln w="12700">
            <a:solidFill>
              <a:srgbClr val="D0CD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05762" y="3868416"/>
            <a:ext cx="4680585" cy="0"/>
          </a:xfrm>
          <a:custGeom>
            <a:avLst/>
            <a:gdLst/>
            <a:ahLst/>
            <a:cxnLst/>
            <a:rect l="l" t="t" r="r" b="b"/>
            <a:pathLst>
              <a:path w="4680585">
                <a:moveTo>
                  <a:pt x="0" y="0"/>
                </a:moveTo>
                <a:lnTo>
                  <a:pt x="4680000" y="0"/>
                </a:lnTo>
              </a:path>
            </a:pathLst>
          </a:custGeom>
          <a:ln w="12700">
            <a:solidFill>
              <a:srgbClr val="D0CD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05762" y="4142736"/>
            <a:ext cx="4680585" cy="0"/>
          </a:xfrm>
          <a:custGeom>
            <a:avLst/>
            <a:gdLst/>
            <a:ahLst/>
            <a:cxnLst/>
            <a:rect l="l" t="t" r="r" b="b"/>
            <a:pathLst>
              <a:path w="4680585">
                <a:moveTo>
                  <a:pt x="0" y="0"/>
                </a:moveTo>
                <a:lnTo>
                  <a:pt x="4680000" y="0"/>
                </a:lnTo>
              </a:path>
            </a:pathLst>
          </a:custGeom>
          <a:ln w="12700">
            <a:solidFill>
              <a:srgbClr val="D0CD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05762" y="4417057"/>
            <a:ext cx="4680585" cy="0"/>
          </a:xfrm>
          <a:custGeom>
            <a:avLst/>
            <a:gdLst/>
            <a:ahLst/>
            <a:cxnLst/>
            <a:rect l="l" t="t" r="r" b="b"/>
            <a:pathLst>
              <a:path w="4680585">
                <a:moveTo>
                  <a:pt x="0" y="0"/>
                </a:moveTo>
                <a:lnTo>
                  <a:pt x="4680000" y="0"/>
                </a:lnTo>
              </a:path>
            </a:pathLst>
          </a:custGeom>
          <a:ln w="12700">
            <a:solidFill>
              <a:srgbClr val="D0CD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05762" y="4691377"/>
            <a:ext cx="4680585" cy="0"/>
          </a:xfrm>
          <a:custGeom>
            <a:avLst/>
            <a:gdLst/>
            <a:ahLst/>
            <a:cxnLst/>
            <a:rect l="l" t="t" r="r" b="b"/>
            <a:pathLst>
              <a:path w="4680585">
                <a:moveTo>
                  <a:pt x="0" y="0"/>
                </a:moveTo>
                <a:lnTo>
                  <a:pt x="4680000" y="0"/>
                </a:lnTo>
              </a:path>
            </a:pathLst>
          </a:custGeom>
          <a:ln w="12700">
            <a:solidFill>
              <a:srgbClr val="D0CD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05762" y="4965696"/>
            <a:ext cx="4680585" cy="0"/>
          </a:xfrm>
          <a:custGeom>
            <a:avLst/>
            <a:gdLst/>
            <a:ahLst/>
            <a:cxnLst/>
            <a:rect l="l" t="t" r="r" b="b"/>
            <a:pathLst>
              <a:path w="4680585">
                <a:moveTo>
                  <a:pt x="0" y="0"/>
                </a:moveTo>
                <a:lnTo>
                  <a:pt x="4680000" y="0"/>
                </a:lnTo>
              </a:path>
            </a:pathLst>
          </a:custGeom>
          <a:ln w="12700">
            <a:solidFill>
              <a:srgbClr val="D0CD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05762" y="5240016"/>
            <a:ext cx="4680585" cy="0"/>
          </a:xfrm>
          <a:custGeom>
            <a:avLst/>
            <a:gdLst/>
            <a:ahLst/>
            <a:cxnLst/>
            <a:rect l="l" t="t" r="r" b="b"/>
            <a:pathLst>
              <a:path w="4680585">
                <a:moveTo>
                  <a:pt x="0" y="0"/>
                </a:moveTo>
                <a:lnTo>
                  <a:pt x="4680000" y="0"/>
                </a:lnTo>
              </a:path>
            </a:pathLst>
          </a:custGeom>
          <a:ln w="12700">
            <a:solidFill>
              <a:srgbClr val="D0CD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05762" y="5514336"/>
            <a:ext cx="4680585" cy="0"/>
          </a:xfrm>
          <a:custGeom>
            <a:avLst/>
            <a:gdLst/>
            <a:ahLst/>
            <a:cxnLst/>
            <a:rect l="l" t="t" r="r" b="b"/>
            <a:pathLst>
              <a:path w="4680585">
                <a:moveTo>
                  <a:pt x="0" y="0"/>
                </a:moveTo>
                <a:lnTo>
                  <a:pt x="4680000" y="0"/>
                </a:lnTo>
              </a:path>
            </a:pathLst>
          </a:custGeom>
          <a:ln w="12700">
            <a:solidFill>
              <a:srgbClr val="D0CD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05762" y="5788657"/>
            <a:ext cx="4680585" cy="0"/>
          </a:xfrm>
          <a:custGeom>
            <a:avLst/>
            <a:gdLst/>
            <a:ahLst/>
            <a:cxnLst/>
            <a:rect l="l" t="t" r="r" b="b"/>
            <a:pathLst>
              <a:path w="4680585">
                <a:moveTo>
                  <a:pt x="0" y="0"/>
                </a:moveTo>
                <a:lnTo>
                  <a:pt x="4680000" y="0"/>
                </a:lnTo>
              </a:path>
            </a:pathLst>
          </a:custGeom>
          <a:ln w="12700">
            <a:solidFill>
              <a:srgbClr val="D0CD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05762" y="6062977"/>
            <a:ext cx="4680585" cy="0"/>
          </a:xfrm>
          <a:custGeom>
            <a:avLst/>
            <a:gdLst/>
            <a:ahLst/>
            <a:cxnLst/>
            <a:rect l="l" t="t" r="r" b="b"/>
            <a:pathLst>
              <a:path w="4680585">
                <a:moveTo>
                  <a:pt x="0" y="0"/>
                </a:moveTo>
                <a:lnTo>
                  <a:pt x="4680000" y="0"/>
                </a:lnTo>
              </a:path>
            </a:pathLst>
          </a:custGeom>
          <a:ln w="12700">
            <a:solidFill>
              <a:srgbClr val="D0CD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05762" y="6337296"/>
            <a:ext cx="4680585" cy="0"/>
          </a:xfrm>
          <a:custGeom>
            <a:avLst/>
            <a:gdLst/>
            <a:ahLst/>
            <a:cxnLst/>
            <a:rect l="l" t="t" r="r" b="b"/>
            <a:pathLst>
              <a:path w="4680585">
                <a:moveTo>
                  <a:pt x="0" y="0"/>
                </a:moveTo>
                <a:lnTo>
                  <a:pt x="4680000" y="0"/>
                </a:lnTo>
              </a:path>
            </a:pathLst>
          </a:custGeom>
          <a:ln w="12700">
            <a:solidFill>
              <a:srgbClr val="D0CD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05762" y="6611616"/>
            <a:ext cx="4680585" cy="0"/>
          </a:xfrm>
          <a:custGeom>
            <a:avLst/>
            <a:gdLst/>
            <a:ahLst/>
            <a:cxnLst/>
            <a:rect l="l" t="t" r="r" b="b"/>
            <a:pathLst>
              <a:path w="4680585">
                <a:moveTo>
                  <a:pt x="0" y="0"/>
                </a:moveTo>
                <a:lnTo>
                  <a:pt x="4680000" y="0"/>
                </a:lnTo>
              </a:path>
            </a:pathLst>
          </a:custGeom>
          <a:ln w="12700">
            <a:solidFill>
              <a:srgbClr val="D0CD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05762" y="6885937"/>
            <a:ext cx="4680585" cy="0"/>
          </a:xfrm>
          <a:custGeom>
            <a:avLst/>
            <a:gdLst/>
            <a:ahLst/>
            <a:cxnLst/>
            <a:rect l="l" t="t" r="r" b="b"/>
            <a:pathLst>
              <a:path w="4680585">
                <a:moveTo>
                  <a:pt x="0" y="0"/>
                </a:moveTo>
                <a:lnTo>
                  <a:pt x="4680000" y="0"/>
                </a:lnTo>
              </a:path>
            </a:pathLst>
          </a:custGeom>
          <a:ln w="12700">
            <a:solidFill>
              <a:srgbClr val="D0CD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Rectángulo: esquinas redondeadas 38">
            <a:extLst>
              <a:ext uri="{FF2B5EF4-FFF2-40B4-BE49-F238E27FC236}">
                <a16:creationId xmlns:a16="http://schemas.microsoft.com/office/drawing/2014/main" id="{B94C78AF-1589-4F1B-2A93-80D75D853007}"/>
              </a:ext>
            </a:extLst>
          </p:cNvPr>
          <p:cNvSpPr/>
          <p:nvPr/>
        </p:nvSpPr>
        <p:spPr>
          <a:xfrm>
            <a:off x="301625" y="335441"/>
            <a:ext cx="228600" cy="2286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195666D0-0093-B899-CA75-599886181CCF}"/>
              </a:ext>
            </a:extLst>
          </p:cNvPr>
          <p:cNvSpPr txBox="1"/>
          <p:nvPr/>
        </p:nvSpPr>
        <p:spPr>
          <a:xfrm flipH="1">
            <a:off x="225425" y="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L    M  M   J   V    S   D </a:t>
            </a:r>
          </a:p>
        </p:txBody>
      </p:sp>
      <p:sp>
        <p:nvSpPr>
          <p:cNvPr id="41" name="Rectángulo: esquinas redondeadas 40">
            <a:extLst>
              <a:ext uri="{FF2B5EF4-FFF2-40B4-BE49-F238E27FC236}">
                <a16:creationId xmlns:a16="http://schemas.microsoft.com/office/drawing/2014/main" id="{16725750-165E-4077-4FAF-D8B2C2E49900}"/>
              </a:ext>
            </a:extLst>
          </p:cNvPr>
          <p:cNvSpPr/>
          <p:nvPr/>
        </p:nvSpPr>
        <p:spPr>
          <a:xfrm>
            <a:off x="606425" y="335441"/>
            <a:ext cx="228600" cy="2286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2" name="Rectángulo: esquinas redondeadas 41">
            <a:extLst>
              <a:ext uri="{FF2B5EF4-FFF2-40B4-BE49-F238E27FC236}">
                <a16:creationId xmlns:a16="http://schemas.microsoft.com/office/drawing/2014/main" id="{F3E8DE55-EAFC-85DB-C074-B5F2C32C46FC}"/>
              </a:ext>
            </a:extLst>
          </p:cNvPr>
          <p:cNvSpPr/>
          <p:nvPr/>
        </p:nvSpPr>
        <p:spPr>
          <a:xfrm>
            <a:off x="911225" y="335441"/>
            <a:ext cx="228600" cy="2286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3" name="Rectángulo: esquinas redondeadas 42">
            <a:extLst>
              <a:ext uri="{FF2B5EF4-FFF2-40B4-BE49-F238E27FC236}">
                <a16:creationId xmlns:a16="http://schemas.microsoft.com/office/drawing/2014/main" id="{A0308510-E9C0-B69A-7EC6-DDFBC587C603}"/>
              </a:ext>
            </a:extLst>
          </p:cNvPr>
          <p:cNvSpPr/>
          <p:nvPr/>
        </p:nvSpPr>
        <p:spPr>
          <a:xfrm>
            <a:off x="1202130" y="335441"/>
            <a:ext cx="228600" cy="2286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4" name="Rectángulo: esquinas redondeadas 43">
            <a:extLst>
              <a:ext uri="{FF2B5EF4-FFF2-40B4-BE49-F238E27FC236}">
                <a16:creationId xmlns:a16="http://schemas.microsoft.com/office/drawing/2014/main" id="{DBF8A711-B1A1-FA22-D209-85A50A19945C}"/>
              </a:ext>
            </a:extLst>
          </p:cNvPr>
          <p:cNvSpPr/>
          <p:nvPr/>
        </p:nvSpPr>
        <p:spPr>
          <a:xfrm>
            <a:off x="1493035" y="335441"/>
            <a:ext cx="228600" cy="2286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5" name="Rectángulo: esquinas redondeadas 44">
            <a:extLst>
              <a:ext uri="{FF2B5EF4-FFF2-40B4-BE49-F238E27FC236}">
                <a16:creationId xmlns:a16="http://schemas.microsoft.com/office/drawing/2014/main" id="{67074188-CAB2-549D-21F4-9045994EA789}"/>
              </a:ext>
            </a:extLst>
          </p:cNvPr>
          <p:cNvSpPr/>
          <p:nvPr/>
        </p:nvSpPr>
        <p:spPr>
          <a:xfrm>
            <a:off x="1783940" y="335441"/>
            <a:ext cx="228600" cy="2286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6" name="Rectángulo: esquinas redondeadas 45">
            <a:extLst>
              <a:ext uri="{FF2B5EF4-FFF2-40B4-BE49-F238E27FC236}">
                <a16:creationId xmlns:a16="http://schemas.microsoft.com/office/drawing/2014/main" id="{0381B4A0-FF51-C838-0B0D-0199E6EA670D}"/>
              </a:ext>
            </a:extLst>
          </p:cNvPr>
          <p:cNvSpPr/>
          <p:nvPr/>
        </p:nvSpPr>
        <p:spPr>
          <a:xfrm>
            <a:off x="2074845" y="335441"/>
            <a:ext cx="228600" cy="2286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7" name="Rectángulo: esquinas redondeadas 46">
            <a:extLst>
              <a:ext uri="{FF2B5EF4-FFF2-40B4-BE49-F238E27FC236}">
                <a16:creationId xmlns:a16="http://schemas.microsoft.com/office/drawing/2014/main" id="{171D7480-C5A7-D819-4D3B-7AE243E7F88D}"/>
              </a:ext>
            </a:extLst>
          </p:cNvPr>
          <p:cNvSpPr/>
          <p:nvPr/>
        </p:nvSpPr>
        <p:spPr>
          <a:xfrm>
            <a:off x="2823057" y="122237"/>
            <a:ext cx="1981200" cy="369331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2" name="Imagen 1" descr="Diagrama&#10;&#10;Descripción generada automáticamente con confianza media">
            <a:extLst>
              <a:ext uri="{FF2B5EF4-FFF2-40B4-BE49-F238E27FC236}">
                <a16:creationId xmlns:a16="http://schemas.microsoft.com/office/drawing/2014/main" id="{41E1B177-B503-A2F6-D483-88C7754DBB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52" y="6446837"/>
            <a:ext cx="1393073" cy="1073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427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0916276B-CB50-22EB-24C4-232C6A90F6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"/>
            <a:ext cx="5327650" cy="7559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92936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7643E5FC-74CF-BEDD-D651-E6FA6A4A19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5327650" cy="7559675"/>
          </a:xfrm>
          <a:prstGeom prst="rect">
            <a:avLst/>
          </a:prstGeom>
        </p:spPr>
      </p:pic>
      <p:pic>
        <p:nvPicPr>
          <p:cNvPr id="13" name="Imagen 12" descr="Patrón de fondo&#10;&#10;Descripción generada automáticamente">
            <a:extLst>
              <a:ext uri="{FF2B5EF4-FFF2-40B4-BE49-F238E27FC236}">
                <a16:creationId xmlns:a16="http://schemas.microsoft.com/office/drawing/2014/main" id="{16DBBC93-F392-05CF-0447-1A89D4A5BB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27649" cy="7559675"/>
          </a:xfrm>
          <a:prstGeom prst="rtTriangle">
            <a:avLst/>
          </a:prstGeom>
        </p:spPr>
      </p:pic>
    </p:spTree>
    <p:extLst>
      <p:ext uri="{BB962C8B-B14F-4D97-AF65-F5344CB8AC3E}">
        <p14:creationId xmlns:p14="http://schemas.microsoft.com/office/powerpoint/2010/main" val="32372235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7134A310-D469-D18C-5DED-F2562B7698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5327650" cy="7559675"/>
          </a:xfrm>
          <a:prstGeom prst="rect">
            <a:avLst/>
          </a:prstGeom>
        </p:spPr>
      </p:pic>
      <p:pic>
        <p:nvPicPr>
          <p:cNvPr id="11" name="Imagen 10" descr="Imagen que contiene interior, edificio, con baldosas, parado&#10;&#10;Descripción generada automáticamente">
            <a:extLst>
              <a:ext uri="{FF2B5EF4-FFF2-40B4-BE49-F238E27FC236}">
                <a16:creationId xmlns:a16="http://schemas.microsoft.com/office/drawing/2014/main" id="{0E7F00E6-A34F-8F2A-55CC-ACE6B506140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77"/>
          <a:stretch/>
        </p:blipFill>
        <p:spPr>
          <a:xfrm>
            <a:off x="0" y="1944841"/>
            <a:ext cx="5327650" cy="3669991"/>
          </a:xfrm>
          <a:prstGeom prst="flowChartManualInput">
            <a:avLst/>
          </a:prstGeom>
        </p:spPr>
      </p:pic>
    </p:spTree>
    <p:extLst>
      <p:ext uri="{BB962C8B-B14F-4D97-AF65-F5344CB8AC3E}">
        <p14:creationId xmlns:p14="http://schemas.microsoft.com/office/powerpoint/2010/main" val="1908847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7134A310-D469-D18C-5DED-F2562B7698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5327650" cy="7559675"/>
          </a:xfrm>
          <a:prstGeom prst="rect">
            <a:avLst/>
          </a:prstGeom>
        </p:spPr>
      </p:pic>
      <p:pic>
        <p:nvPicPr>
          <p:cNvPr id="11" name="Imagen 10" descr="Imagen que contiene interior, edificio, con baldosas, parado&#10;&#10;Descripción generada automáticamente">
            <a:extLst>
              <a:ext uri="{FF2B5EF4-FFF2-40B4-BE49-F238E27FC236}">
                <a16:creationId xmlns:a16="http://schemas.microsoft.com/office/drawing/2014/main" id="{0E7F00E6-A34F-8F2A-55CC-ACE6B506140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77"/>
          <a:stretch/>
        </p:blipFill>
        <p:spPr>
          <a:xfrm>
            <a:off x="0" y="1944841"/>
            <a:ext cx="5327650" cy="3669991"/>
          </a:xfrm>
          <a:prstGeom prst="flowChartManualInput">
            <a:avLst/>
          </a:prstGeom>
        </p:spPr>
      </p:pic>
      <p:pic>
        <p:nvPicPr>
          <p:cNvPr id="9" name="Imagen 8" descr="Diagrama&#10;&#10;Descripción generada automáticamente con confianza media">
            <a:extLst>
              <a:ext uri="{FF2B5EF4-FFF2-40B4-BE49-F238E27FC236}">
                <a16:creationId xmlns:a16="http://schemas.microsoft.com/office/drawing/2014/main" id="{960B8FFC-BEAA-F050-17F0-20B2B3F025E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25" y="2152155"/>
            <a:ext cx="4494689" cy="3462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3295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9ED421C7-1103-2430-525E-9128EADF7D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"/>
            <a:ext cx="5327650" cy="7559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47573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57CEF49F-D0A2-4F50-DF3A-70FC9A858C5D}"/>
              </a:ext>
            </a:extLst>
          </p:cNvPr>
          <p:cNvSpPr/>
          <p:nvPr/>
        </p:nvSpPr>
        <p:spPr>
          <a:xfrm>
            <a:off x="0" y="1112837"/>
            <a:ext cx="5327650" cy="685800"/>
          </a:xfrm>
          <a:prstGeom prst="rect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D1BB85D-22D2-24A4-B61C-715EFBD38EC4}"/>
              </a:ext>
            </a:extLst>
          </p:cNvPr>
          <p:cNvSpPr txBox="1"/>
          <p:nvPr/>
        </p:nvSpPr>
        <p:spPr>
          <a:xfrm flipH="1">
            <a:off x="1597025" y="269121"/>
            <a:ext cx="29260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000" dirty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Mis datos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94D34CE-FF2A-70CA-23A5-2697B40690CD}"/>
              </a:ext>
            </a:extLst>
          </p:cNvPr>
          <p:cNvSpPr txBox="1"/>
          <p:nvPr/>
        </p:nvSpPr>
        <p:spPr>
          <a:xfrm flipH="1">
            <a:off x="1368425" y="1090751"/>
            <a:ext cx="29260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000" dirty="0">
                <a:solidFill>
                  <a:schemeClr val="bg1"/>
                </a:solidFill>
                <a:latin typeface="hello honey - Personal Use" panose="02000500000000000000" pitchFamily="50" charset="0"/>
              </a:rPr>
              <a:t>Datos personales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9E37FD6-E2B6-A3B7-8CAE-38C7774480DD}"/>
              </a:ext>
            </a:extLst>
          </p:cNvPr>
          <p:cNvSpPr txBox="1"/>
          <p:nvPr/>
        </p:nvSpPr>
        <p:spPr>
          <a:xfrm flipH="1">
            <a:off x="149225" y="1951037"/>
            <a:ext cx="914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800" dirty="0">
                <a:latin typeface="A little sunshine" panose="02000603000000000000" pitchFamily="2" charset="0"/>
                <a:ea typeface="A little sunshine" panose="02000603000000000000" pitchFamily="2" charset="0"/>
              </a:rPr>
              <a:t>Nombre</a:t>
            </a:r>
          </a:p>
          <a:p>
            <a:r>
              <a:rPr lang="es-CL" sz="1800" dirty="0">
                <a:latin typeface="A little sunshine" panose="02000603000000000000" pitchFamily="2" charset="0"/>
                <a:ea typeface="A little sunshine" panose="02000603000000000000" pitchFamily="2" charset="0"/>
              </a:rPr>
              <a:t>Dirección</a:t>
            </a:r>
          </a:p>
          <a:p>
            <a:r>
              <a:rPr lang="es-CL" sz="1800" dirty="0">
                <a:latin typeface="A little sunshine" panose="02000603000000000000" pitchFamily="2" charset="0"/>
                <a:ea typeface="A little sunshine" panose="02000603000000000000" pitchFamily="2" charset="0"/>
              </a:rPr>
              <a:t>Teléfono</a:t>
            </a:r>
          </a:p>
          <a:p>
            <a:r>
              <a:rPr lang="es-CL" sz="1800" dirty="0">
                <a:latin typeface="A little sunshine" panose="02000603000000000000" pitchFamily="2" charset="0"/>
                <a:ea typeface="A little sunshine" panose="02000603000000000000" pitchFamily="2" charset="0"/>
              </a:rPr>
              <a:t>Mail</a:t>
            </a:r>
          </a:p>
          <a:p>
            <a:endParaRPr lang="es-CL" sz="1800" dirty="0">
              <a:latin typeface="A little sunshine" panose="02000603000000000000" pitchFamily="2" charset="0"/>
              <a:ea typeface="A little sunshine" panose="02000603000000000000" pitchFamily="2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5799F20-1D83-A3F5-5233-6CCD8BF33FBD}"/>
              </a:ext>
            </a:extLst>
          </p:cNvPr>
          <p:cNvSpPr txBox="1"/>
          <p:nvPr/>
        </p:nvSpPr>
        <p:spPr>
          <a:xfrm flipH="1">
            <a:off x="1056331" y="1848620"/>
            <a:ext cx="3886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800" dirty="0">
                <a:latin typeface="A little sunshine" panose="02000603000000000000" pitchFamily="2" charset="0"/>
                <a:ea typeface="A little sunshine" panose="02000603000000000000" pitchFamily="2" charset="0"/>
              </a:rPr>
              <a:t>__________________________________</a:t>
            </a:r>
          </a:p>
          <a:p>
            <a:r>
              <a:rPr lang="es-CL" sz="1800" dirty="0">
                <a:latin typeface="A little sunshine" panose="02000603000000000000" pitchFamily="2" charset="0"/>
                <a:ea typeface="A little sunshine" panose="02000603000000000000" pitchFamily="2" charset="0"/>
              </a:rPr>
              <a:t>__________________________________</a:t>
            </a:r>
          </a:p>
          <a:p>
            <a:r>
              <a:rPr lang="es-CL" sz="1800" dirty="0">
                <a:latin typeface="A little sunshine" panose="02000603000000000000" pitchFamily="2" charset="0"/>
                <a:ea typeface="A little sunshine" panose="02000603000000000000" pitchFamily="2" charset="0"/>
              </a:rPr>
              <a:t>__________________________________</a:t>
            </a:r>
          </a:p>
          <a:p>
            <a:r>
              <a:rPr lang="es-CL" sz="1800" dirty="0">
                <a:latin typeface="A little sunshine" panose="02000603000000000000" pitchFamily="2" charset="0"/>
                <a:ea typeface="A little sunshine" panose="02000603000000000000" pitchFamily="2" charset="0"/>
              </a:rPr>
              <a:t>__________________________________</a:t>
            </a:r>
          </a:p>
          <a:p>
            <a:endParaRPr lang="es-CL" sz="1800" dirty="0">
              <a:latin typeface="A little sunshine" panose="02000603000000000000" pitchFamily="2" charset="0"/>
              <a:ea typeface="A little sunshine" panose="02000603000000000000" pitchFamily="2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61B5B704-BECD-070F-1D82-1CE2BE7D7C9A}"/>
              </a:ext>
            </a:extLst>
          </p:cNvPr>
          <p:cNvSpPr/>
          <p:nvPr/>
        </p:nvSpPr>
        <p:spPr>
          <a:xfrm>
            <a:off x="0" y="3237865"/>
            <a:ext cx="5327650" cy="6858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A435189-092A-AAAD-5EA0-58559DE7120A}"/>
              </a:ext>
            </a:extLst>
          </p:cNvPr>
          <p:cNvSpPr txBox="1"/>
          <p:nvPr/>
        </p:nvSpPr>
        <p:spPr>
          <a:xfrm flipH="1">
            <a:off x="1368425" y="3215779"/>
            <a:ext cx="29260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000" dirty="0">
                <a:solidFill>
                  <a:schemeClr val="bg1"/>
                </a:solidFill>
                <a:latin typeface="hello honey - Personal Use" panose="02000500000000000000" pitchFamily="50" charset="0"/>
              </a:rPr>
              <a:t>Datos laborales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0DE725EC-FA35-BE44-5684-82FCC18B78F8}"/>
              </a:ext>
            </a:extLst>
          </p:cNvPr>
          <p:cNvSpPr txBox="1"/>
          <p:nvPr/>
        </p:nvSpPr>
        <p:spPr>
          <a:xfrm flipH="1">
            <a:off x="149225" y="4076065"/>
            <a:ext cx="914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800" dirty="0">
                <a:latin typeface="A little sunshine" panose="02000603000000000000" pitchFamily="2" charset="0"/>
                <a:ea typeface="A little sunshine" panose="02000603000000000000" pitchFamily="2" charset="0"/>
              </a:rPr>
              <a:t>Empresa</a:t>
            </a:r>
          </a:p>
          <a:p>
            <a:r>
              <a:rPr lang="es-CL" sz="1800" dirty="0">
                <a:latin typeface="A little sunshine" panose="02000603000000000000" pitchFamily="2" charset="0"/>
                <a:ea typeface="A little sunshine" panose="02000603000000000000" pitchFamily="2" charset="0"/>
              </a:rPr>
              <a:t>Dirección</a:t>
            </a:r>
          </a:p>
          <a:p>
            <a:r>
              <a:rPr lang="es-CL" sz="1800" dirty="0">
                <a:latin typeface="A little sunshine" panose="02000603000000000000" pitchFamily="2" charset="0"/>
                <a:ea typeface="A little sunshine" panose="02000603000000000000" pitchFamily="2" charset="0"/>
              </a:rPr>
              <a:t>Teléfono</a:t>
            </a:r>
          </a:p>
          <a:p>
            <a:r>
              <a:rPr lang="es-CL" sz="1800" dirty="0">
                <a:latin typeface="A little sunshine" panose="02000603000000000000" pitchFamily="2" charset="0"/>
                <a:ea typeface="A little sunshine" panose="02000603000000000000" pitchFamily="2" charset="0"/>
              </a:rPr>
              <a:t>Mail</a:t>
            </a:r>
          </a:p>
          <a:p>
            <a:endParaRPr lang="es-CL" sz="1800" dirty="0">
              <a:latin typeface="A little sunshine" panose="02000603000000000000" pitchFamily="2" charset="0"/>
              <a:ea typeface="A little sunshine" panose="02000603000000000000" pitchFamily="2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4A0381BF-12B3-07B7-C02C-82480B7255B9}"/>
              </a:ext>
            </a:extLst>
          </p:cNvPr>
          <p:cNvSpPr txBox="1"/>
          <p:nvPr/>
        </p:nvSpPr>
        <p:spPr>
          <a:xfrm flipH="1">
            <a:off x="1056331" y="3973648"/>
            <a:ext cx="3886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800" dirty="0">
                <a:latin typeface="A little sunshine" panose="02000603000000000000" pitchFamily="2" charset="0"/>
                <a:ea typeface="A little sunshine" panose="02000603000000000000" pitchFamily="2" charset="0"/>
              </a:rPr>
              <a:t>__________________________________</a:t>
            </a:r>
          </a:p>
          <a:p>
            <a:r>
              <a:rPr lang="es-CL" sz="1800" dirty="0">
                <a:latin typeface="A little sunshine" panose="02000603000000000000" pitchFamily="2" charset="0"/>
                <a:ea typeface="A little sunshine" panose="02000603000000000000" pitchFamily="2" charset="0"/>
              </a:rPr>
              <a:t>__________________________________</a:t>
            </a:r>
          </a:p>
          <a:p>
            <a:r>
              <a:rPr lang="es-CL" sz="1800" dirty="0">
                <a:latin typeface="A little sunshine" panose="02000603000000000000" pitchFamily="2" charset="0"/>
                <a:ea typeface="A little sunshine" panose="02000603000000000000" pitchFamily="2" charset="0"/>
              </a:rPr>
              <a:t>__________________________________</a:t>
            </a:r>
          </a:p>
          <a:p>
            <a:r>
              <a:rPr lang="es-CL" sz="1800" dirty="0">
                <a:latin typeface="A little sunshine" panose="02000603000000000000" pitchFamily="2" charset="0"/>
                <a:ea typeface="A little sunshine" panose="02000603000000000000" pitchFamily="2" charset="0"/>
              </a:rPr>
              <a:t>__________________________________</a:t>
            </a:r>
          </a:p>
          <a:p>
            <a:endParaRPr lang="es-CL" sz="1800" dirty="0">
              <a:latin typeface="A little sunshine" panose="02000603000000000000" pitchFamily="2" charset="0"/>
              <a:ea typeface="A little sunshine" panose="02000603000000000000" pitchFamily="2" charset="0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5BC99609-E362-4BC9-3DE4-97B260E1CDBA}"/>
              </a:ext>
            </a:extLst>
          </p:cNvPr>
          <p:cNvSpPr/>
          <p:nvPr/>
        </p:nvSpPr>
        <p:spPr>
          <a:xfrm>
            <a:off x="0" y="5396005"/>
            <a:ext cx="5327650" cy="6858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51CF78C8-2C7F-A0FC-6167-F7562FBD63E5}"/>
              </a:ext>
            </a:extLst>
          </p:cNvPr>
          <p:cNvSpPr txBox="1"/>
          <p:nvPr/>
        </p:nvSpPr>
        <p:spPr>
          <a:xfrm flipH="1">
            <a:off x="526105" y="5413405"/>
            <a:ext cx="44164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dirty="0">
                <a:solidFill>
                  <a:schemeClr val="bg1"/>
                </a:solidFill>
                <a:latin typeface="hello honey - Personal Use" panose="02000500000000000000" pitchFamily="50" charset="0"/>
              </a:rPr>
              <a:t>En caso de emergencia contactar a 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3FBE3427-549B-072E-B64B-89F8BCFD2AB0}"/>
              </a:ext>
            </a:extLst>
          </p:cNvPr>
          <p:cNvSpPr txBox="1"/>
          <p:nvPr/>
        </p:nvSpPr>
        <p:spPr>
          <a:xfrm flipH="1">
            <a:off x="1053156" y="6099205"/>
            <a:ext cx="3886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800" dirty="0">
                <a:latin typeface="A little sunshine" panose="02000603000000000000" pitchFamily="2" charset="0"/>
                <a:ea typeface="A little sunshine" panose="02000603000000000000" pitchFamily="2" charset="0"/>
              </a:rPr>
              <a:t>__________________________________</a:t>
            </a:r>
          </a:p>
          <a:p>
            <a:r>
              <a:rPr lang="es-CL" sz="1800" dirty="0">
                <a:latin typeface="A little sunshine" panose="02000603000000000000" pitchFamily="2" charset="0"/>
                <a:ea typeface="A little sunshine" panose="02000603000000000000" pitchFamily="2" charset="0"/>
              </a:rPr>
              <a:t>__________________________________</a:t>
            </a:r>
          </a:p>
          <a:p>
            <a:r>
              <a:rPr lang="es-CL" sz="1800" dirty="0">
                <a:latin typeface="A little sunshine" panose="02000603000000000000" pitchFamily="2" charset="0"/>
                <a:ea typeface="A little sunshine" panose="02000603000000000000" pitchFamily="2" charset="0"/>
              </a:rPr>
              <a:t>__________________________________</a:t>
            </a:r>
          </a:p>
          <a:p>
            <a:r>
              <a:rPr lang="es-CL" sz="1800" dirty="0">
                <a:latin typeface="A little sunshine" panose="02000603000000000000" pitchFamily="2" charset="0"/>
                <a:ea typeface="A little sunshine" panose="02000603000000000000" pitchFamily="2" charset="0"/>
              </a:rPr>
              <a:t>__________________________________</a:t>
            </a:r>
          </a:p>
          <a:p>
            <a:endParaRPr lang="es-CL" sz="1800" dirty="0">
              <a:latin typeface="A little sunshine" panose="02000603000000000000" pitchFamily="2" charset="0"/>
              <a:ea typeface="A little sunshine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73986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39AFF9BC-9A4B-4C63-9BDD-4DA030F6EB0A}"/>
              </a:ext>
            </a:extLst>
          </p:cNvPr>
          <p:cNvSpPr/>
          <p:nvPr/>
        </p:nvSpPr>
        <p:spPr>
          <a:xfrm>
            <a:off x="-3174" y="9595"/>
            <a:ext cx="5334000" cy="74663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778"/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D7950BFF-8504-432D-923A-A26EF628D5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8213887"/>
              </p:ext>
            </p:extLst>
          </p:nvPr>
        </p:nvGraphicFramePr>
        <p:xfrm>
          <a:off x="373550" y="1204393"/>
          <a:ext cx="4580550" cy="5831116"/>
        </p:xfrm>
        <a:graphic>
          <a:graphicData uri="http://schemas.openxmlformats.org/drawingml/2006/table">
            <a:tbl>
              <a:tblPr/>
              <a:tblGrid>
                <a:gridCol w="201835">
                  <a:extLst>
                    <a:ext uri="{9D8B030D-6E8A-4147-A177-3AD203B41FA5}">
                      <a16:colId xmlns:a16="http://schemas.microsoft.com/office/drawing/2014/main" val="546358611"/>
                    </a:ext>
                  </a:extLst>
                </a:gridCol>
                <a:gridCol w="201835">
                  <a:extLst>
                    <a:ext uri="{9D8B030D-6E8A-4147-A177-3AD203B41FA5}">
                      <a16:colId xmlns:a16="http://schemas.microsoft.com/office/drawing/2014/main" val="1591158986"/>
                    </a:ext>
                  </a:extLst>
                </a:gridCol>
                <a:gridCol w="201835">
                  <a:extLst>
                    <a:ext uri="{9D8B030D-6E8A-4147-A177-3AD203B41FA5}">
                      <a16:colId xmlns:a16="http://schemas.microsoft.com/office/drawing/2014/main" val="4005394401"/>
                    </a:ext>
                  </a:extLst>
                </a:gridCol>
                <a:gridCol w="201835">
                  <a:extLst>
                    <a:ext uri="{9D8B030D-6E8A-4147-A177-3AD203B41FA5}">
                      <a16:colId xmlns:a16="http://schemas.microsoft.com/office/drawing/2014/main" val="3972590031"/>
                    </a:ext>
                  </a:extLst>
                </a:gridCol>
                <a:gridCol w="201835">
                  <a:extLst>
                    <a:ext uri="{9D8B030D-6E8A-4147-A177-3AD203B41FA5}">
                      <a16:colId xmlns:a16="http://schemas.microsoft.com/office/drawing/2014/main" val="276078646"/>
                    </a:ext>
                  </a:extLst>
                </a:gridCol>
                <a:gridCol w="201835">
                  <a:extLst>
                    <a:ext uri="{9D8B030D-6E8A-4147-A177-3AD203B41FA5}">
                      <a16:colId xmlns:a16="http://schemas.microsoft.com/office/drawing/2014/main" val="3887224870"/>
                    </a:ext>
                  </a:extLst>
                </a:gridCol>
                <a:gridCol w="135534">
                  <a:extLst>
                    <a:ext uri="{9D8B030D-6E8A-4147-A177-3AD203B41FA5}">
                      <a16:colId xmlns:a16="http://schemas.microsoft.com/office/drawing/2014/main" val="954799026"/>
                    </a:ext>
                  </a:extLst>
                </a:gridCol>
                <a:gridCol w="204158">
                  <a:extLst>
                    <a:ext uri="{9D8B030D-6E8A-4147-A177-3AD203B41FA5}">
                      <a16:colId xmlns:a16="http://schemas.microsoft.com/office/drawing/2014/main" val="17411745"/>
                    </a:ext>
                  </a:extLst>
                </a:gridCol>
                <a:gridCol w="201835">
                  <a:extLst>
                    <a:ext uri="{9D8B030D-6E8A-4147-A177-3AD203B41FA5}">
                      <a16:colId xmlns:a16="http://schemas.microsoft.com/office/drawing/2014/main" val="1270560533"/>
                    </a:ext>
                  </a:extLst>
                </a:gridCol>
                <a:gridCol w="201835">
                  <a:extLst>
                    <a:ext uri="{9D8B030D-6E8A-4147-A177-3AD203B41FA5}">
                      <a16:colId xmlns:a16="http://schemas.microsoft.com/office/drawing/2014/main" val="2529981307"/>
                    </a:ext>
                  </a:extLst>
                </a:gridCol>
                <a:gridCol w="201835">
                  <a:extLst>
                    <a:ext uri="{9D8B030D-6E8A-4147-A177-3AD203B41FA5}">
                      <a16:colId xmlns:a16="http://schemas.microsoft.com/office/drawing/2014/main" val="4174999254"/>
                    </a:ext>
                  </a:extLst>
                </a:gridCol>
                <a:gridCol w="201835">
                  <a:extLst>
                    <a:ext uri="{9D8B030D-6E8A-4147-A177-3AD203B41FA5}">
                      <a16:colId xmlns:a16="http://schemas.microsoft.com/office/drawing/2014/main" val="2478831863"/>
                    </a:ext>
                  </a:extLst>
                </a:gridCol>
                <a:gridCol w="201835">
                  <a:extLst>
                    <a:ext uri="{9D8B030D-6E8A-4147-A177-3AD203B41FA5}">
                      <a16:colId xmlns:a16="http://schemas.microsoft.com/office/drawing/2014/main" val="300527127"/>
                    </a:ext>
                  </a:extLst>
                </a:gridCol>
                <a:gridCol w="201835">
                  <a:extLst>
                    <a:ext uri="{9D8B030D-6E8A-4147-A177-3AD203B41FA5}">
                      <a16:colId xmlns:a16="http://schemas.microsoft.com/office/drawing/2014/main" val="3725653517"/>
                    </a:ext>
                  </a:extLst>
                </a:gridCol>
                <a:gridCol w="201835">
                  <a:extLst>
                    <a:ext uri="{9D8B030D-6E8A-4147-A177-3AD203B41FA5}">
                      <a16:colId xmlns:a16="http://schemas.microsoft.com/office/drawing/2014/main" val="135948133"/>
                    </a:ext>
                  </a:extLst>
                </a:gridCol>
                <a:gridCol w="204158">
                  <a:extLst>
                    <a:ext uri="{9D8B030D-6E8A-4147-A177-3AD203B41FA5}">
                      <a16:colId xmlns:a16="http://schemas.microsoft.com/office/drawing/2014/main" val="2302612610"/>
                    </a:ext>
                  </a:extLst>
                </a:gridCol>
                <a:gridCol w="201835">
                  <a:extLst>
                    <a:ext uri="{9D8B030D-6E8A-4147-A177-3AD203B41FA5}">
                      <a16:colId xmlns:a16="http://schemas.microsoft.com/office/drawing/2014/main" val="2897322438"/>
                    </a:ext>
                  </a:extLst>
                </a:gridCol>
                <a:gridCol w="201835">
                  <a:extLst>
                    <a:ext uri="{9D8B030D-6E8A-4147-A177-3AD203B41FA5}">
                      <a16:colId xmlns:a16="http://schemas.microsoft.com/office/drawing/2014/main" val="1967577274"/>
                    </a:ext>
                  </a:extLst>
                </a:gridCol>
                <a:gridCol w="201835">
                  <a:extLst>
                    <a:ext uri="{9D8B030D-6E8A-4147-A177-3AD203B41FA5}">
                      <a16:colId xmlns:a16="http://schemas.microsoft.com/office/drawing/2014/main" val="2248880509"/>
                    </a:ext>
                  </a:extLst>
                </a:gridCol>
                <a:gridCol w="201835">
                  <a:extLst>
                    <a:ext uri="{9D8B030D-6E8A-4147-A177-3AD203B41FA5}">
                      <a16:colId xmlns:a16="http://schemas.microsoft.com/office/drawing/2014/main" val="2647073964"/>
                    </a:ext>
                  </a:extLst>
                </a:gridCol>
                <a:gridCol w="201835">
                  <a:extLst>
                    <a:ext uri="{9D8B030D-6E8A-4147-A177-3AD203B41FA5}">
                      <a16:colId xmlns:a16="http://schemas.microsoft.com/office/drawing/2014/main" val="1649192124"/>
                    </a:ext>
                  </a:extLst>
                </a:gridCol>
                <a:gridCol w="201835">
                  <a:extLst>
                    <a:ext uri="{9D8B030D-6E8A-4147-A177-3AD203B41FA5}">
                      <a16:colId xmlns:a16="http://schemas.microsoft.com/office/drawing/2014/main" val="2495726662"/>
                    </a:ext>
                  </a:extLst>
                </a:gridCol>
                <a:gridCol w="201835">
                  <a:extLst>
                    <a:ext uri="{9D8B030D-6E8A-4147-A177-3AD203B41FA5}">
                      <a16:colId xmlns:a16="http://schemas.microsoft.com/office/drawing/2014/main" val="2312679538"/>
                    </a:ext>
                  </a:extLst>
                </a:gridCol>
              </a:tblGrid>
              <a:tr h="189409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s-CL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enero ‘23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s-CL" sz="10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s-CL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febrero ‘23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s-CL" sz="10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s-CL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marzo ‘23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7923936"/>
                  </a:ext>
                </a:extLst>
              </a:tr>
              <a:tr h="1691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Lu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Ma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Mi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Ju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Vi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 dirty="0" err="1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Sá</a:t>
                      </a:r>
                      <a:endParaRPr lang="es-CL" sz="700" b="1" i="0" u="none" strike="noStrike" dirty="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 dirty="0">
                          <a:solidFill>
                            <a:srgbClr val="FF9999"/>
                          </a:solidFill>
                          <a:effectLst/>
                          <a:latin typeface="Calibri" panose="020F0502020204030204" pitchFamily="34" charset="0"/>
                        </a:rPr>
                        <a:t>Do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L" sz="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Lu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Ma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Mi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Ju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Vi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Sá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 dirty="0">
                          <a:solidFill>
                            <a:srgbClr val="FF9999"/>
                          </a:solidFill>
                          <a:effectLst/>
                          <a:latin typeface="Calibri" panose="020F0502020204030204" pitchFamily="34" charset="0"/>
                        </a:rPr>
                        <a:t>Do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L" sz="8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 dirty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Lu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Ma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Mi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Ju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Vi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 dirty="0" err="1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Sá</a:t>
                      </a:r>
                      <a:endParaRPr lang="es-CL" sz="700" b="1" i="0" u="none" strike="noStrike" dirty="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 dirty="0">
                          <a:solidFill>
                            <a:srgbClr val="FF9999"/>
                          </a:solidFill>
                          <a:effectLst/>
                          <a:latin typeface="Calibri" panose="020F0502020204030204" pitchFamily="34" charset="0"/>
                        </a:rPr>
                        <a:t>Do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1368822"/>
                  </a:ext>
                </a:extLst>
              </a:tr>
              <a:tr h="169116">
                <a:tc>
                  <a:txBody>
                    <a:bodyPr/>
                    <a:lstStyle/>
                    <a:p>
                      <a:pPr algn="ctr" fontAlgn="ctr"/>
                      <a:endParaRPr lang="es-CL" sz="8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8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8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8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800" b="1" i="0" u="none" strike="noStrike" dirty="0">
                        <a:solidFill>
                          <a:srgbClr val="FF999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solidFill>
                            <a:srgbClr val="FF9999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L" sz="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8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8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solidFill>
                            <a:srgbClr val="FF9999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L" sz="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8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8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solidFill>
                            <a:srgbClr val="FF9999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9029647"/>
                  </a:ext>
                </a:extLst>
              </a:tr>
              <a:tr h="1691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solidFill>
                            <a:srgbClr val="FF9999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L" sz="8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solidFill>
                            <a:srgbClr val="FF9999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L" sz="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solidFill>
                            <a:srgbClr val="FF9999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2355377"/>
                  </a:ext>
                </a:extLst>
              </a:tr>
              <a:tr h="1691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solidFill>
                            <a:srgbClr val="FF9999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L" sz="8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solidFill>
                            <a:srgbClr val="FF9999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L" sz="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solidFill>
                            <a:srgbClr val="FF9999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4584417"/>
                  </a:ext>
                </a:extLst>
              </a:tr>
              <a:tr h="1691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solidFill>
                            <a:srgbClr val="FF9999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L" sz="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solidFill>
                            <a:srgbClr val="FF9999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L" sz="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solidFill>
                            <a:srgbClr val="FF9999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7036953"/>
                  </a:ext>
                </a:extLst>
              </a:tr>
              <a:tr h="1691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solidFill>
                            <a:srgbClr val="FF9999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L" sz="8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8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8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8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800" b="1" i="0" u="none" strike="noStrike" dirty="0">
                        <a:solidFill>
                          <a:srgbClr val="FF999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L" sz="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800" b="1" i="0" u="none" strike="noStrike" dirty="0">
                        <a:solidFill>
                          <a:srgbClr val="FF999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1439710"/>
                  </a:ext>
                </a:extLst>
              </a:tr>
              <a:tr h="1691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8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8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8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8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800" b="1" i="0" u="none" strike="noStrike" dirty="0">
                        <a:solidFill>
                          <a:srgbClr val="FF999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L" sz="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8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8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8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8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8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8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800" b="1" i="0" u="none" strike="noStrike" dirty="0">
                        <a:solidFill>
                          <a:srgbClr val="FF999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L" sz="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8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8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8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8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8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800" b="1" i="0" u="none" strike="noStrike" dirty="0">
                        <a:solidFill>
                          <a:srgbClr val="FF999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5630939"/>
                  </a:ext>
                </a:extLst>
              </a:tr>
              <a:tr h="169116">
                <a:tc>
                  <a:txBody>
                    <a:bodyPr/>
                    <a:lstStyle/>
                    <a:p>
                      <a:pPr algn="l" fontAlgn="ctr"/>
                      <a:endParaRPr lang="es-CL" sz="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L" sz="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L" sz="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L" sz="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L" sz="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L" sz="8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L" sz="800" b="0" i="0" u="none" strike="noStrike" dirty="0">
                        <a:solidFill>
                          <a:srgbClr val="FF999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L" sz="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L" sz="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L" sz="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L" sz="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L" sz="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L" sz="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L" sz="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L" sz="800" b="0" i="0" u="none" strike="noStrike" dirty="0">
                        <a:solidFill>
                          <a:srgbClr val="FF999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L" sz="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L" sz="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L" sz="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L" sz="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L" sz="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L" sz="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L" sz="8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L" sz="800" b="0" i="0" u="none" strike="noStrike" dirty="0">
                        <a:solidFill>
                          <a:srgbClr val="FF999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3293529"/>
                  </a:ext>
                </a:extLst>
              </a:tr>
              <a:tr h="189409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s-CL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abril ‘23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s-CL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s-CL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mayo ‘23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s-CL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s-CL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junio ‘23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mpd="sng">
                      <a:noFill/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5507110"/>
                  </a:ext>
                </a:extLst>
              </a:tr>
              <a:tr h="1691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 dirty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Lu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 dirty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Ma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Mi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Ju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Vi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 dirty="0" err="1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Sá</a:t>
                      </a:r>
                      <a:endParaRPr lang="es-CL" sz="700" b="1" i="0" u="none" strike="noStrike" dirty="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 dirty="0">
                          <a:solidFill>
                            <a:srgbClr val="FF9999"/>
                          </a:solidFill>
                          <a:effectLst/>
                          <a:latin typeface="Calibri" panose="020F0502020204030204" pitchFamily="34" charset="0"/>
                        </a:rPr>
                        <a:t>Do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L" sz="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Lu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Ma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Mi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Ju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Vi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Sá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 dirty="0">
                          <a:solidFill>
                            <a:srgbClr val="FF9999"/>
                          </a:solidFill>
                          <a:effectLst/>
                          <a:latin typeface="Calibri" panose="020F0502020204030204" pitchFamily="34" charset="0"/>
                        </a:rPr>
                        <a:t>Do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L" sz="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Lu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Ma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Mi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Ju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Vi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 dirty="0" err="1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Sá</a:t>
                      </a:r>
                      <a:endParaRPr lang="es-CL" sz="700" b="1" i="0" u="none" strike="noStrike" dirty="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 dirty="0">
                          <a:solidFill>
                            <a:srgbClr val="FF9999"/>
                          </a:solidFill>
                          <a:effectLst/>
                          <a:latin typeface="Calibri" panose="020F0502020204030204" pitchFamily="34" charset="0"/>
                        </a:rPr>
                        <a:t>Do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0242114"/>
                  </a:ext>
                </a:extLst>
              </a:tr>
              <a:tr h="169116">
                <a:tc>
                  <a:txBody>
                    <a:bodyPr/>
                    <a:lstStyle/>
                    <a:p>
                      <a:pPr algn="ctr" fontAlgn="ctr"/>
                      <a:endParaRPr lang="es-CL" sz="8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8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8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8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800" b="1" i="0" u="none" strike="noStrike" dirty="0">
                        <a:solidFill>
                          <a:srgbClr val="FF999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solidFill>
                            <a:srgbClr val="FF9999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L" sz="800" b="0" i="0" u="none" strike="noStrike" dirty="0">
                        <a:solidFill>
                          <a:srgbClr val="FF999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540045" rtl="0" eaLnBrk="1" fontAlgn="ctr" latinLnBrk="0" hangingPunct="1"/>
                      <a:r>
                        <a:rPr lang="es-CL" sz="800" b="1" i="0" u="none" strike="noStrike" kern="1200" dirty="0">
                          <a:solidFill>
                            <a:srgbClr val="FF999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solidFill>
                            <a:srgbClr val="FF9999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L" sz="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8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8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8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solidFill>
                            <a:srgbClr val="FF9999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026946"/>
                  </a:ext>
                </a:extLst>
              </a:tr>
              <a:tr h="1691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solidFill>
                            <a:srgbClr val="FF9999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L" sz="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solidFill>
                            <a:srgbClr val="FF9999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L" sz="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solidFill>
                            <a:srgbClr val="FF9999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4423310"/>
                  </a:ext>
                </a:extLst>
              </a:tr>
              <a:tr h="1691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solidFill>
                            <a:srgbClr val="FF9999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L" sz="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solidFill>
                            <a:srgbClr val="FF9999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L" sz="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solidFill>
                            <a:srgbClr val="FF9999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1119426"/>
                  </a:ext>
                </a:extLst>
              </a:tr>
              <a:tr h="1691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solidFill>
                            <a:srgbClr val="FF9999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L" sz="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solidFill>
                            <a:srgbClr val="FF9999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L" sz="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solidFill>
                            <a:srgbClr val="FF9999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49334"/>
                  </a:ext>
                </a:extLst>
              </a:tr>
              <a:tr h="1691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solidFill>
                            <a:srgbClr val="FF9999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L" sz="8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8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8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800" b="1" i="0" u="none" strike="noStrike" dirty="0">
                        <a:solidFill>
                          <a:srgbClr val="FF999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L" sz="8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540045" rtl="0" eaLnBrk="1" fontAlgn="ctr" latinLnBrk="0" hangingPunct="1"/>
                      <a:r>
                        <a:rPr lang="es-CL" sz="800" b="1" i="0" u="none" strike="noStrike" kern="1200" dirty="0">
                          <a:solidFill>
                            <a:srgbClr val="FF999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28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800" b="1" i="0" u="none" strike="noStrike" dirty="0">
                        <a:solidFill>
                          <a:srgbClr val="FF999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2459653"/>
                  </a:ext>
                </a:extLst>
              </a:tr>
              <a:tr h="169116">
                <a:tc>
                  <a:txBody>
                    <a:bodyPr/>
                    <a:lstStyle/>
                    <a:p>
                      <a:pPr algn="ctr" fontAlgn="ctr"/>
                      <a:endParaRPr lang="es-CL" sz="8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8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8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8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8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8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800" b="1" i="0" u="none" strike="noStrike" dirty="0">
                        <a:solidFill>
                          <a:srgbClr val="FF999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L" sz="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8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8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8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8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8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800" b="1" i="0" u="none" strike="noStrike" dirty="0">
                        <a:solidFill>
                          <a:srgbClr val="FF999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L" sz="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8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8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8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8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8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8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800" b="1" i="0" u="none" strike="noStrike" dirty="0">
                        <a:solidFill>
                          <a:srgbClr val="FF999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7520085"/>
                  </a:ext>
                </a:extLst>
              </a:tr>
              <a:tr h="189409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s-CL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julio ‘23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s-CL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s-CL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agosto ‘23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s-CL" sz="1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s-CL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septiembre ‘23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mpd="sng">
                      <a:noFill/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5460891"/>
                  </a:ext>
                </a:extLst>
              </a:tr>
              <a:tr h="1691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Lu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Ma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Mi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Ju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Vi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 dirty="0" err="1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Sá</a:t>
                      </a:r>
                      <a:endParaRPr lang="es-CL" sz="700" b="1" i="0" u="none" strike="noStrike" dirty="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 dirty="0">
                          <a:solidFill>
                            <a:srgbClr val="FF9999"/>
                          </a:solidFill>
                          <a:effectLst/>
                          <a:latin typeface="Calibri" panose="020F0502020204030204" pitchFamily="34" charset="0"/>
                        </a:rPr>
                        <a:t>Do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L" sz="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Lu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Ma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Mi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Ju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Vi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Sá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 dirty="0">
                          <a:solidFill>
                            <a:srgbClr val="FF9999"/>
                          </a:solidFill>
                          <a:effectLst/>
                          <a:latin typeface="Calibri" panose="020F0502020204030204" pitchFamily="34" charset="0"/>
                        </a:rPr>
                        <a:t>Do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L" sz="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Lu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Ma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Mi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Ju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Vi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 dirty="0" err="1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Sá</a:t>
                      </a:r>
                      <a:endParaRPr lang="es-CL" sz="700" b="1" i="0" u="none" strike="noStrike" dirty="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 dirty="0">
                          <a:solidFill>
                            <a:srgbClr val="FF9999"/>
                          </a:solidFill>
                          <a:effectLst/>
                          <a:latin typeface="Calibri" panose="020F0502020204030204" pitchFamily="34" charset="0"/>
                        </a:rPr>
                        <a:t>Do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1140465"/>
                  </a:ext>
                </a:extLst>
              </a:tr>
              <a:tr h="169116">
                <a:tc>
                  <a:txBody>
                    <a:bodyPr/>
                    <a:lstStyle/>
                    <a:p>
                      <a:pPr algn="ctr" fontAlgn="ctr"/>
                      <a:endParaRPr lang="es-CL" sz="8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8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8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8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8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solidFill>
                            <a:srgbClr val="FF9999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L" sz="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8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solidFill>
                            <a:srgbClr val="FF9999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L" sz="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8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8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8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8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solidFill>
                            <a:srgbClr val="FF9999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9234971"/>
                  </a:ext>
                </a:extLst>
              </a:tr>
              <a:tr h="1691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solidFill>
                            <a:srgbClr val="FF9999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L" sz="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solidFill>
                            <a:srgbClr val="FF9999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L" sz="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solidFill>
                            <a:srgbClr val="FF9999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7673271"/>
                  </a:ext>
                </a:extLst>
              </a:tr>
              <a:tr h="1691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solidFill>
                            <a:srgbClr val="FF9999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L" sz="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solidFill>
                            <a:srgbClr val="FF9999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L" sz="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solidFill>
                            <a:srgbClr val="FF9999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3971508"/>
                  </a:ext>
                </a:extLst>
              </a:tr>
              <a:tr h="1691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solidFill>
                            <a:srgbClr val="FF9999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L" sz="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solidFill>
                            <a:srgbClr val="FF9999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L" sz="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540045" rtl="0" eaLnBrk="1" fontAlgn="ctr" latinLnBrk="0" hangingPunct="1"/>
                      <a:r>
                        <a:rPr lang="es-CL" sz="800" b="1" i="0" u="none" strike="noStrike" kern="1200" dirty="0">
                          <a:solidFill>
                            <a:srgbClr val="FF999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540045" rtl="0" eaLnBrk="1" fontAlgn="ctr" latinLnBrk="0" hangingPunct="1"/>
                      <a:r>
                        <a:rPr lang="es-CL" sz="800" b="1" i="0" u="none" strike="noStrike" kern="1200" dirty="0">
                          <a:solidFill>
                            <a:srgbClr val="FF999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solidFill>
                            <a:srgbClr val="FF9999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488481"/>
                  </a:ext>
                </a:extLst>
              </a:tr>
              <a:tr h="1691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solidFill>
                            <a:srgbClr val="FF9999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L" sz="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8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800" b="1" i="0" u="none" strike="noStrike" dirty="0">
                        <a:solidFill>
                          <a:srgbClr val="FF999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L" sz="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800" b="1" i="0" u="none" strike="noStrike" dirty="0">
                        <a:solidFill>
                          <a:srgbClr val="FF999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606697"/>
                  </a:ext>
                </a:extLst>
              </a:tr>
              <a:tr h="1691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8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8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8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8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8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800" b="1" i="0" u="none" strike="noStrike" dirty="0">
                        <a:solidFill>
                          <a:srgbClr val="FF999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L" sz="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8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8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8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8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8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800" b="1" i="0" u="none" strike="noStrike" dirty="0">
                        <a:solidFill>
                          <a:srgbClr val="FF999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L" sz="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8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8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8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8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8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800" b="1" i="0" u="none" strike="noStrike" dirty="0">
                        <a:solidFill>
                          <a:srgbClr val="FF999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4263426"/>
                  </a:ext>
                </a:extLst>
              </a:tr>
              <a:tr h="169116">
                <a:tc>
                  <a:txBody>
                    <a:bodyPr/>
                    <a:lstStyle/>
                    <a:p>
                      <a:pPr algn="l" fontAlgn="ctr"/>
                      <a:endParaRPr lang="es-CL" sz="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L" sz="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L" sz="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L" sz="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L" sz="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L" sz="8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L" sz="800" b="0" i="0" u="none" strike="noStrike" dirty="0">
                        <a:solidFill>
                          <a:srgbClr val="FF999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L" sz="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L" sz="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L" sz="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L" sz="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L" sz="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L" sz="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L" sz="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L" sz="800" b="0" i="0" u="none" strike="noStrike" dirty="0">
                        <a:solidFill>
                          <a:srgbClr val="FF999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L" sz="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L" sz="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L" sz="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L" sz="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L" sz="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L" sz="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L" sz="8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L" sz="800" b="0" i="0" u="none" strike="noStrike" dirty="0">
                        <a:solidFill>
                          <a:srgbClr val="FF999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7763482"/>
                  </a:ext>
                </a:extLst>
              </a:tr>
              <a:tr h="189409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s-CL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octubre ‘23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s-CL" sz="1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s-CL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noviembre ‘23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s-CL" sz="1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s-CL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diciembre ‘23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mpd="sng">
                      <a:noFill/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5347113"/>
                  </a:ext>
                </a:extLst>
              </a:tr>
              <a:tr h="1691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Lu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Ma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Mi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Ju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Vi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 dirty="0" err="1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Sá</a:t>
                      </a:r>
                      <a:endParaRPr lang="es-CL" sz="700" b="1" i="0" u="none" strike="noStrike" dirty="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 dirty="0">
                          <a:solidFill>
                            <a:srgbClr val="FF9999"/>
                          </a:solidFill>
                          <a:effectLst/>
                          <a:latin typeface="Calibri" panose="020F0502020204030204" pitchFamily="34" charset="0"/>
                        </a:rPr>
                        <a:t>Do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L" sz="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Lu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Ma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Mi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Ju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Vi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 dirty="0" err="1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Sá</a:t>
                      </a:r>
                      <a:endParaRPr lang="es-CL" sz="700" b="1" i="0" u="none" strike="noStrike" dirty="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 dirty="0">
                          <a:solidFill>
                            <a:srgbClr val="FF9999"/>
                          </a:solidFill>
                          <a:effectLst/>
                          <a:latin typeface="Calibri" panose="020F0502020204030204" pitchFamily="34" charset="0"/>
                        </a:rPr>
                        <a:t>Do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L" sz="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Lu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Ma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Mi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Ju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Vi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Sá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 dirty="0">
                          <a:solidFill>
                            <a:srgbClr val="FF9999"/>
                          </a:solidFill>
                          <a:effectLst/>
                          <a:latin typeface="Calibri" panose="020F0502020204030204" pitchFamily="34" charset="0"/>
                        </a:rPr>
                        <a:t>Do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2044652"/>
                  </a:ext>
                </a:extLst>
              </a:tr>
              <a:tr h="169116">
                <a:tc>
                  <a:txBody>
                    <a:bodyPr/>
                    <a:lstStyle/>
                    <a:p>
                      <a:pPr algn="ctr" fontAlgn="ctr"/>
                      <a:endParaRPr lang="es-CL" sz="8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8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8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8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8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solidFill>
                            <a:srgbClr val="FF9999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L" sz="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800" b="1" i="0" u="none" strike="noStrike" dirty="0">
                        <a:solidFill>
                          <a:srgbClr val="FF999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8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solidFill>
                            <a:srgbClr val="FF9999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L" sz="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8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8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8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8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solidFill>
                            <a:srgbClr val="FF9999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4292983"/>
                  </a:ext>
                </a:extLst>
              </a:tr>
              <a:tr h="1691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solidFill>
                            <a:srgbClr val="FF9999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L" sz="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solidFill>
                            <a:srgbClr val="FF9999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L" sz="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540045" rtl="0" eaLnBrk="1" fontAlgn="ctr" latinLnBrk="0" hangingPunct="1"/>
                      <a:r>
                        <a:rPr lang="es-CL" sz="800" b="1" i="0" u="none" strike="noStrike" kern="1200" dirty="0">
                          <a:solidFill>
                            <a:srgbClr val="FF999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solidFill>
                            <a:srgbClr val="FF9999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2215168"/>
                  </a:ext>
                </a:extLst>
              </a:tr>
              <a:tr h="1691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solidFill>
                            <a:srgbClr val="FF9999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L" sz="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solidFill>
                            <a:srgbClr val="FF9999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L" sz="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solidFill>
                            <a:srgbClr val="FF9999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5713898"/>
                  </a:ext>
                </a:extLst>
              </a:tr>
              <a:tr h="1691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solidFill>
                            <a:srgbClr val="FF9999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L" sz="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solidFill>
                            <a:srgbClr val="FF9999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L" sz="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solidFill>
                            <a:srgbClr val="FF9999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2214865"/>
                  </a:ext>
                </a:extLst>
              </a:tr>
              <a:tr h="1691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solidFill>
                            <a:srgbClr val="FF9999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L" sz="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8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800" b="1" i="0" u="none" strike="noStrike" dirty="0">
                        <a:solidFill>
                          <a:srgbClr val="FF999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L" sz="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solidFill>
                            <a:srgbClr val="FF9999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4008523"/>
                  </a:ext>
                </a:extLst>
              </a:tr>
              <a:tr h="1691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8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8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8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800" b="1" i="0" u="none" strike="noStrike" dirty="0">
                        <a:solidFill>
                          <a:srgbClr val="FF999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L" sz="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8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8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8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8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8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800" b="1" i="0" u="none" strike="noStrike" dirty="0">
                        <a:solidFill>
                          <a:srgbClr val="FF999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L" sz="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8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8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8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8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8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800" b="1" i="0" u="none" strike="noStrike" dirty="0">
                        <a:solidFill>
                          <a:srgbClr val="FF999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9558989"/>
                  </a:ext>
                </a:extLst>
              </a:tr>
            </a:tbl>
          </a:graphicData>
        </a:graphic>
      </p:graphicFrame>
      <p:sp>
        <p:nvSpPr>
          <p:cNvPr id="3" name="Rectángulo 2">
            <a:extLst>
              <a:ext uri="{FF2B5EF4-FFF2-40B4-BE49-F238E27FC236}">
                <a16:creationId xmlns:a16="http://schemas.microsoft.com/office/drawing/2014/main" id="{1B578C87-E392-4753-98BB-322FAEB6934B}"/>
              </a:ext>
            </a:extLst>
          </p:cNvPr>
          <p:cNvSpPr/>
          <p:nvPr/>
        </p:nvSpPr>
        <p:spPr>
          <a:xfrm>
            <a:off x="1939908" y="405504"/>
            <a:ext cx="1447833" cy="76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CL" sz="4346" dirty="0">
                <a:latin typeface="The Thesla Ohago" panose="02000600000000000000" pitchFamily="2" charset="0"/>
                <a:ea typeface="A little sunshine" panose="02000603000000000000" pitchFamily="2" charset="0"/>
              </a:rPr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22637179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39AFF9BC-9A4B-4C63-9BDD-4DA030F6EB0A}"/>
              </a:ext>
            </a:extLst>
          </p:cNvPr>
          <p:cNvSpPr/>
          <p:nvPr/>
        </p:nvSpPr>
        <p:spPr>
          <a:xfrm>
            <a:off x="-3174" y="9596"/>
            <a:ext cx="5334000" cy="74663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778"/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D7950BFF-8504-432D-923A-A26EF628D5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7351864"/>
              </p:ext>
            </p:extLst>
          </p:nvPr>
        </p:nvGraphicFramePr>
        <p:xfrm>
          <a:off x="373551" y="1204394"/>
          <a:ext cx="4580550" cy="5831116"/>
        </p:xfrm>
        <a:graphic>
          <a:graphicData uri="http://schemas.openxmlformats.org/drawingml/2006/table">
            <a:tbl>
              <a:tblPr/>
              <a:tblGrid>
                <a:gridCol w="201835">
                  <a:extLst>
                    <a:ext uri="{9D8B030D-6E8A-4147-A177-3AD203B41FA5}">
                      <a16:colId xmlns:a16="http://schemas.microsoft.com/office/drawing/2014/main" val="546358611"/>
                    </a:ext>
                  </a:extLst>
                </a:gridCol>
                <a:gridCol w="201835">
                  <a:extLst>
                    <a:ext uri="{9D8B030D-6E8A-4147-A177-3AD203B41FA5}">
                      <a16:colId xmlns:a16="http://schemas.microsoft.com/office/drawing/2014/main" val="1591158986"/>
                    </a:ext>
                  </a:extLst>
                </a:gridCol>
                <a:gridCol w="201835">
                  <a:extLst>
                    <a:ext uri="{9D8B030D-6E8A-4147-A177-3AD203B41FA5}">
                      <a16:colId xmlns:a16="http://schemas.microsoft.com/office/drawing/2014/main" val="4005394401"/>
                    </a:ext>
                  </a:extLst>
                </a:gridCol>
                <a:gridCol w="201835">
                  <a:extLst>
                    <a:ext uri="{9D8B030D-6E8A-4147-A177-3AD203B41FA5}">
                      <a16:colId xmlns:a16="http://schemas.microsoft.com/office/drawing/2014/main" val="3972590031"/>
                    </a:ext>
                  </a:extLst>
                </a:gridCol>
                <a:gridCol w="201835">
                  <a:extLst>
                    <a:ext uri="{9D8B030D-6E8A-4147-A177-3AD203B41FA5}">
                      <a16:colId xmlns:a16="http://schemas.microsoft.com/office/drawing/2014/main" val="276078646"/>
                    </a:ext>
                  </a:extLst>
                </a:gridCol>
                <a:gridCol w="201835">
                  <a:extLst>
                    <a:ext uri="{9D8B030D-6E8A-4147-A177-3AD203B41FA5}">
                      <a16:colId xmlns:a16="http://schemas.microsoft.com/office/drawing/2014/main" val="3887224870"/>
                    </a:ext>
                  </a:extLst>
                </a:gridCol>
                <a:gridCol w="135534">
                  <a:extLst>
                    <a:ext uri="{9D8B030D-6E8A-4147-A177-3AD203B41FA5}">
                      <a16:colId xmlns:a16="http://schemas.microsoft.com/office/drawing/2014/main" val="954799026"/>
                    </a:ext>
                  </a:extLst>
                </a:gridCol>
                <a:gridCol w="204158">
                  <a:extLst>
                    <a:ext uri="{9D8B030D-6E8A-4147-A177-3AD203B41FA5}">
                      <a16:colId xmlns:a16="http://schemas.microsoft.com/office/drawing/2014/main" val="17411745"/>
                    </a:ext>
                  </a:extLst>
                </a:gridCol>
                <a:gridCol w="201835">
                  <a:extLst>
                    <a:ext uri="{9D8B030D-6E8A-4147-A177-3AD203B41FA5}">
                      <a16:colId xmlns:a16="http://schemas.microsoft.com/office/drawing/2014/main" val="1270560533"/>
                    </a:ext>
                  </a:extLst>
                </a:gridCol>
                <a:gridCol w="201835">
                  <a:extLst>
                    <a:ext uri="{9D8B030D-6E8A-4147-A177-3AD203B41FA5}">
                      <a16:colId xmlns:a16="http://schemas.microsoft.com/office/drawing/2014/main" val="2529981307"/>
                    </a:ext>
                  </a:extLst>
                </a:gridCol>
                <a:gridCol w="201835">
                  <a:extLst>
                    <a:ext uri="{9D8B030D-6E8A-4147-A177-3AD203B41FA5}">
                      <a16:colId xmlns:a16="http://schemas.microsoft.com/office/drawing/2014/main" val="4174999254"/>
                    </a:ext>
                  </a:extLst>
                </a:gridCol>
                <a:gridCol w="201835">
                  <a:extLst>
                    <a:ext uri="{9D8B030D-6E8A-4147-A177-3AD203B41FA5}">
                      <a16:colId xmlns:a16="http://schemas.microsoft.com/office/drawing/2014/main" val="2478831863"/>
                    </a:ext>
                  </a:extLst>
                </a:gridCol>
                <a:gridCol w="201835">
                  <a:extLst>
                    <a:ext uri="{9D8B030D-6E8A-4147-A177-3AD203B41FA5}">
                      <a16:colId xmlns:a16="http://schemas.microsoft.com/office/drawing/2014/main" val="300527127"/>
                    </a:ext>
                  </a:extLst>
                </a:gridCol>
                <a:gridCol w="201835">
                  <a:extLst>
                    <a:ext uri="{9D8B030D-6E8A-4147-A177-3AD203B41FA5}">
                      <a16:colId xmlns:a16="http://schemas.microsoft.com/office/drawing/2014/main" val="3725653517"/>
                    </a:ext>
                  </a:extLst>
                </a:gridCol>
                <a:gridCol w="201835">
                  <a:extLst>
                    <a:ext uri="{9D8B030D-6E8A-4147-A177-3AD203B41FA5}">
                      <a16:colId xmlns:a16="http://schemas.microsoft.com/office/drawing/2014/main" val="135948133"/>
                    </a:ext>
                  </a:extLst>
                </a:gridCol>
                <a:gridCol w="204158">
                  <a:extLst>
                    <a:ext uri="{9D8B030D-6E8A-4147-A177-3AD203B41FA5}">
                      <a16:colId xmlns:a16="http://schemas.microsoft.com/office/drawing/2014/main" val="2302612610"/>
                    </a:ext>
                  </a:extLst>
                </a:gridCol>
                <a:gridCol w="201835">
                  <a:extLst>
                    <a:ext uri="{9D8B030D-6E8A-4147-A177-3AD203B41FA5}">
                      <a16:colId xmlns:a16="http://schemas.microsoft.com/office/drawing/2014/main" val="2897322438"/>
                    </a:ext>
                  </a:extLst>
                </a:gridCol>
                <a:gridCol w="201835">
                  <a:extLst>
                    <a:ext uri="{9D8B030D-6E8A-4147-A177-3AD203B41FA5}">
                      <a16:colId xmlns:a16="http://schemas.microsoft.com/office/drawing/2014/main" val="1967577274"/>
                    </a:ext>
                  </a:extLst>
                </a:gridCol>
                <a:gridCol w="201835">
                  <a:extLst>
                    <a:ext uri="{9D8B030D-6E8A-4147-A177-3AD203B41FA5}">
                      <a16:colId xmlns:a16="http://schemas.microsoft.com/office/drawing/2014/main" val="2248880509"/>
                    </a:ext>
                  </a:extLst>
                </a:gridCol>
                <a:gridCol w="201835">
                  <a:extLst>
                    <a:ext uri="{9D8B030D-6E8A-4147-A177-3AD203B41FA5}">
                      <a16:colId xmlns:a16="http://schemas.microsoft.com/office/drawing/2014/main" val="2647073964"/>
                    </a:ext>
                  </a:extLst>
                </a:gridCol>
                <a:gridCol w="201835">
                  <a:extLst>
                    <a:ext uri="{9D8B030D-6E8A-4147-A177-3AD203B41FA5}">
                      <a16:colId xmlns:a16="http://schemas.microsoft.com/office/drawing/2014/main" val="1649192124"/>
                    </a:ext>
                  </a:extLst>
                </a:gridCol>
                <a:gridCol w="201835">
                  <a:extLst>
                    <a:ext uri="{9D8B030D-6E8A-4147-A177-3AD203B41FA5}">
                      <a16:colId xmlns:a16="http://schemas.microsoft.com/office/drawing/2014/main" val="2495726662"/>
                    </a:ext>
                  </a:extLst>
                </a:gridCol>
                <a:gridCol w="201835">
                  <a:extLst>
                    <a:ext uri="{9D8B030D-6E8A-4147-A177-3AD203B41FA5}">
                      <a16:colId xmlns:a16="http://schemas.microsoft.com/office/drawing/2014/main" val="2312679538"/>
                    </a:ext>
                  </a:extLst>
                </a:gridCol>
              </a:tblGrid>
              <a:tr h="189409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s-CL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enero ‘24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s-CL" sz="11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s-CL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febrero ‘24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s-CL" sz="11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s-CL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marzo ‘24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7923936"/>
                  </a:ext>
                </a:extLst>
              </a:tr>
              <a:tr h="1691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Lu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Ma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Mi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Ju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Vi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 dirty="0" err="1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Sá</a:t>
                      </a:r>
                      <a:endParaRPr lang="es-CL" sz="700" b="1" i="0" u="none" strike="noStrike" dirty="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 dirty="0">
                          <a:solidFill>
                            <a:srgbClr val="FF9999"/>
                          </a:solidFill>
                          <a:effectLst/>
                          <a:latin typeface="Calibri" panose="020F0502020204030204" pitchFamily="34" charset="0"/>
                        </a:rPr>
                        <a:t>Do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L" sz="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Lu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Ma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Mi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Ju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Vi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Sá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 dirty="0">
                          <a:solidFill>
                            <a:srgbClr val="FF9999"/>
                          </a:solidFill>
                          <a:effectLst/>
                          <a:latin typeface="Calibri" panose="020F0502020204030204" pitchFamily="34" charset="0"/>
                        </a:rPr>
                        <a:t>Do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L" sz="8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 dirty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Lu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Ma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Mi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Ju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Vi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 dirty="0" err="1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Sá</a:t>
                      </a:r>
                      <a:endParaRPr lang="es-CL" sz="700" b="1" i="0" u="none" strike="noStrike" dirty="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 dirty="0">
                          <a:solidFill>
                            <a:srgbClr val="FF9999"/>
                          </a:solidFill>
                          <a:effectLst/>
                          <a:latin typeface="Calibri" panose="020F0502020204030204" pitchFamily="34" charset="0"/>
                        </a:rPr>
                        <a:t>Do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1368822"/>
                  </a:ext>
                </a:extLst>
              </a:tr>
              <a:tr h="169116">
                <a:tc>
                  <a:txBody>
                    <a:bodyPr/>
                    <a:lstStyle/>
                    <a:p>
                      <a:pPr algn="ctr" fontAlgn="ctr"/>
                      <a:endParaRPr lang="es-CL" sz="8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8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8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8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800" b="1" i="0" u="none" strike="noStrike" dirty="0">
                        <a:solidFill>
                          <a:srgbClr val="FF999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800" b="1" i="0" u="none" strike="noStrike" dirty="0">
                        <a:solidFill>
                          <a:srgbClr val="FF999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L" sz="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8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8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8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solidFill>
                            <a:srgbClr val="FF9999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L" sz="8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8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8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8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8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solidFill>
                            <a:srgbClr val="FF9999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9029647"/>
                  </a:ext>
                </a:extLst>
              </a:tr>
              <a:tr h="1691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solidFill>
                            <a:srgbClr val="FF9999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L" sz="8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solidFill>
                            <a:srgbClr val="FF9999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L" sz="8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solidFill>
                            <a:srgbClr val="FF9999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2355377"/>
                  </a:ext>
                </a:extLst>
              </a:tr>
              <a:tr h="1691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solidFill>
                            <a:srgbClr val="FF9999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L" sz="8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solidFill>
                            <a:srgbClr val="FF9999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L" sz="8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solidFill>
                            <a:srgbClr val="FF9999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4584417"/>
                  </a:ext>
                </a:extLst>
              </a:tr>
              <a:tr h="1691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solidFill>
                            <a:srgbClr val="FF9999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L" sz="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solidFill>
                            <a:srgbClr val="FF9999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L" sz="8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solidFill>
                            <a:srgbClr val="FF9999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7036953"/>
                  </a:ext>
                </a:extLst>
              </a:tr>
              <a:tr h="1691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solidFill>
                            <a:srgbClr val="FF9999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L" sz="8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8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800" b="1" i="0" u="none" strike="noStrike" dirty="0">
                        <a:solidFill>
                          <a:srgbClr val="FF999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L" sz="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solidFill>
                            <a:srgbClr val="FF9999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1439710"/>
                  </a:ext>
                </a:extLst>
              </a:tr>
              <a:tr h="1691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8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8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8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800" b="1" i="0" u="none" strike="noStrike" dirty="0">
                        <a:solidFill>
                          <a:srgbClr val="FF999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L" sz="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8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8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8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8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8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8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800" b="1" i="0" u="none" strike="noStrike" dirty="0">
                        <a:solidFill>
                          <a:srgbClr val="FF999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L" sz="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8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8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8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8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8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800" b="1" i="0" u="none" strike="noStrike" dirty="0">
                        <a:solidFill>
                          <a:srgbClr val="FF999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5630939"/>
                  </a:ext>
                </a:extLst>
              </a:tr>
              <a:tr h="169116">
                <a:tc>
                  <a:txBody>
                    <a:bodyPr/>
                    <a:lstStyle/>
                    <a:p>
                      <a:pPr algn="l" fontAlgn="ctr"/>
                      <a:endParaRPr lang="es-CL" sz="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L" sz="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L" sz="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L" sz="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L" sz="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L" sz="8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L" sz="800" b="0" i="0" u="none" strike="noStrike" dirty="0">
                        <a:solidFill>
                          <a:srgbClr val="FF999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L" sz="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L" sz="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L" sz="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L" sz="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L" sz="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L" sz="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L" sz="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L" sz="800" b="0" i="0" u="none" strike="noStrike" dirty="0">
                        <a:solidFill>
                          <a:srgbClr val="FF999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L" sz="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L" sz="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L" sz="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L" sz="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L" sz="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L" sz="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L" sz="8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L" sz="800" b="0" i="0" u="none" strike="noStrike" dirty="0">
                        <a:solidFill>
                          <a:srgbClr val="FF999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3293529"/>
                  </a:ext>
                </a:extLst>
              </a:tr>
              <a:tr h="189409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s-CL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abril ‘24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s-CL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s-CL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mayo ‘24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s-CL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s-CL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junio ‘24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mpd="sng">
                      <a:noFill/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5507110"/>
                  </a:ext>
                </a:extLst>
              </a:tr>
              <a:tr h="1691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 dirty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Lu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 dirty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Ma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Mi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Ju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Vi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 dirty="0" err="1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Sá</a:t>
                      </a:r>
                      <a:endParaRPr lang="es-CL" sz="700" b="1" i="0" u="none" strike="noStrike" dirty="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 dirty="0">
                          <a:solidFill>
                            <a:srgbClr val="FF9999"/>
                          </a:solidFill>
                          <a:effectLst/>
                          <a:latin typeface="Calibri" panose="020F0502020204030204" pitchFamily="34" charset="0"/>
                        </a:rPr>
                        <a:t>Do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L" sz="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Lu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Ma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Mi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Ju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Vi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Sá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 dirty="0">
                          <a:solidFill>
                            <a:srgbClr val="FF9999"/>
                          </a:solidFill>
                          <a:effectLst/>
                          <a:latin typeface="Calibri" panose="020F0502020204030204" pitchFamily="34" charset="0"/>
                        </a:rPr>
                        <a:t>Do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L" sz="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Lu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Ma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Mi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Ju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Vi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 dirty="0" err="1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Sá</a:t>
                      </a:r>
                      <a:endParaRPr lang="es-CL" sz="700" b="1" i="0" u="none" strike="noStrike" dirty="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 dirty="0">
                          <a:solidFill>
                            <a:srgbClr val="FF9999"/>
                          </a:solidFill>
                          <a:effectLst/>
                          <a:latin typeface="Calibri" panose="020F0502020204030204" pitchFamily="34" charset="0"/>
                        </a:rPr>
                        <a:t>Do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0242114"/>
                  </a:ext>
                </a:extLst>
              </a:tr>
              <a:tr h="1691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solidFill>
                            <a:srgbClr val="FF9999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L" sz="800" b="0" i="0" u="none" strike="noStrike" dirty="0">
                        <a:solidFill>
                          <a:srgbClr val="FF999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540045" rtl="0" eaLnBrk="1" fontAlgn="ctr" latinLnBrk="0" hangingPunct="1"/>
                      <a:endParaRPr lang="es-CL" sz="800" b="1" i="0" u="none" strike="noStrike" kern="1200" dirty="0">
                        <a:solidFill>
                          <a:srgbClr val="FF9999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8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solidFill>
                            <a:srgbClr val="FF9999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L" sz="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8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8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8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8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8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solidFill>
                            <a:srgbClr val="FF9999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026946"/>
                  </a:ext>
                </a:extLst>
              </a:tr>
              <a:tr h="1691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solidFill>
                            <a:srgbClr val="FF9999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L" sz="8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solidFill>
                            <a:srgbClr val="FF9999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L" sz="8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solidFill>
                            <a:srgbClr val="FF9999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4423310"/>
                  </a:ext>
                </a:extLst>
              </a:tr>
              <a:tr h="1691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solidFill>
                            <a:srgbClr val="FF9999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L" sz="8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solidFill>
                            <a:srgbClr val="FF9999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L" sz="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solidFill>
                            <a:srgbClr val="FF9999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1119426"/>
                  </a:ext>
                </a:extLst>
              </a:tr>
              <a:tr h="1691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solidFill>
                            <a:srgbClr val="FF9999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L" sz="8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solidFill>
                            <a:srgbClr val="FF9999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L" sz="8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solidFill>
                            <a:srgbClr val="FF9999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49334"/>
                  </a:ext>
                </a:extLst>
              </a:tr>
              <a:tr h="1691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8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8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8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800" b="1" i="0" u="none" strike="noStrike" dirty="0">
                        <a:solidFill>
                          <a:srgbClr val="FF999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L" sz="8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800" b="1" i="0" u="none" strike="noStrike" dirty="0">
                        <a:solidFill>
                          <a:srgbClr val="FF999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L" sz="8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540045" rtl="0" eaLnBrk="1" fontAlgn="ctr" latinLnBrk="0" hangingPunct="1"/>
                      <a:r>
                        <a:rPr lang="es-CL" sz="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26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solidFill>
                            <a:srgbClr val="FF9999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2459653"/>
                  </a:ext>
                </a:extLst>
              </a:tr>
              <a:tr h="169116">
                <a:tc>
                  <a:txBody>
                    <a:bodyPr/>
                    <a:lstStyle/>
                    <a:p>
                      <a:pPr algn="ctr" fontAlgn="ctr"/>
                      <a:endParaRPr lang="es-CL" sz="8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8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8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8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8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8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800" b="1" i="0" u="none" strike="noStrike" dirty="0">
                        <a:solidFill>
                          <a:srgbClr val="FF999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L" sz="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8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8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8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8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8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800" b="1" i="0" u="none" strike="noStrike" dirty="0">
                        <a:solidFill>
                          <a:srgbClr val="FF999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L" sz="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8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8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8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8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8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8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800" b="1" i="0" u="none" strike="noStrike" dirty="0">
                        <a:solidFill>
                          <a:srgbClr val="FF999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7520085"/>
                  </a:ext>
                </a:extLst>
              </a:tr>
              <a:tr h="189409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s-CL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julio ‘24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s-CL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s-CL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agosto ‘24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s-CL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s-CL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septiembre ‘24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mpd="sng">
                      <a:noFill/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5460891"/>
                  </a:ext>
                </a:extLst>
              </a:tr>
              <a:tr h="1691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Lu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Ma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Mi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Ju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Vi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 dirty="0" err="1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Sá</a:t>
                      </a:r>
                      <a:endParaRPr lang="es-CL" sz="700" b="1" i="0" u="none" strike="noStrike" dirty="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 dirty="0">
                          <a:solidFill>
                            <a:srgbClr val="FF9999"/>
                          </a:solidFill>
                          <a:effectLst/>
                          <a:latin typeface="Calibri" panose="020F0502020204030204" pitchFamily="34" charset="0"/>
                        </a:rPr>
                        <a:t>Do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L" sz="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Lu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Ma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Mi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Ju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Vi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Sá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 dirty="0">
                          <a:solidFill>
                            <a:srgbClr val="FF9999"/>
                          </a:solidFill>
                          <a:effectLst/>
                          <a:latin typeface="Calibri" panose="020F0502020204030204" pitchFamily="34" charset="0"/>
                        </a:rPr>
                        <a:t>Do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L" sz="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Lu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Ma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Mi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Ju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Vi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 dirty="0" err="1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Sá</a:t>
                      </a:r>
                      <a:endParaRPr lang="es-CL" sz="700" b="1" i="0" u="none" strike="noStrike" dirty="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 dirty="0">
                          <a:solidFill>
                            <a:srgbClr val="FF9999"/>
                          </a:solidFill>
                          <a:effectLst/>
                          <a:latin typeface="Calibri" panose="020F0502020204030204" pitchFamily="34" charset="0"/>
                        </a:rPr>
                        <a:t>Do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1140465"/>
                  </a:ext>
                </a:extLst>
              </a:tr>
              <a:tr h="1691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solidFill>
                            <a:srgbClr val="FF9999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L" sz="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8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8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8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solidFill>
                            <a:srgbClr val="FF9999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L" sz="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8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8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8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8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8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solidFill>
                            <a:srgbClr val="FF9999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9234971"/>
                  </a:ext>
                </a:extLst>
              </a:tr>
              <a:tr h="1691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solidFill>
                            <a:srgbClr val="FF9999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L" sz="8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solidFill>
                            <a:srgbClr val="FF9999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L" sz="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solidFill>
                            <a:srgbClr val="FF9999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7673271"/>
                  </a:ext>
                </a:extLst>
              </a:tr>
              <a:tr h="1691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solidFill>
                            <a:srgbClr val="FF9999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L" sz="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solidFill>
                            <a:srgbClr val="FF9999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L" sz="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solidFill>
                            <a:srgbClr val="FF9999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3971508"/>
                  </a:ext>
                </a:extLst>
              </a:tr>
              <a:tr h="1691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solidFill>
                            <a:srgbClr val="FF9999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L" sz="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solidFill>
                            <a:srgbClr val="FF9999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L" sz="8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540045" rtl="0" eaLnBrk="1" fontAlgn="ctr" latinLnBrk="0" hangingPunct="1"/>
                      <a:r>
                        <a:rPr lang="es-CL" sz="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540045" rtl="0" eaLnBrk="1" fontAlgn="ctr" latinLnBrk="0" hangingPunct="1"/>
                      <a:r>
                        <a:rPr lang="es-CL" sz="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solidFill>
                            <a:srgbClr val="FF9999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488481"/>
                  </a:ext>
                </a:extLst>
              </a:tr>
              <a:tr h="1691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8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8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800" b="1" i="0" u="none" strike="noStrike" dirty="0">
                        <a:solidFill>
                          <a:srgbClr val="FF999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L" sz="8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800" b="1" i="0" u="none" strike="noStrike" dirty="0">
                        <a:solidFill>
                          <a:srgbClr val="FF999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L" sz="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solidFill>
                            <a:srgbClr val="FF9999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606697"/>
                  </a:ext>
                </a:extLst>
              </a:tr>
              <a:tr h="169116">
                <a:tc>
                  <a:txBody>
                    <a:bodyPr/>
                    <a:lstStyle/>
                    <a:p>
                      <a:pPr algn="ctr" fontAlgn="ctr"/>
                      <a:endParaRPr lang="es-CL" sz="8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8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8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8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8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8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800" b="1" i="0" u="none" strike="noStrike" dirty="0">
                        <a:solidFill>
                          <a:srgbClr val="FF999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L" sz="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8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8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8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8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8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800" b="1" i="0" u="none" strike="noStrike" dirty="0">
                        <a:solidFill>
                          <a:srgbClr val="FF999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L" sz="8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8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8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8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8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800" b="1" i="0" u="none" strike="noStrike" dirty="0">
                        <a:solidFill>
                          <a:srgbClr val="FF999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4263426"/>
                  </a:ext>
                </a:extLst>
              </a:tr>
              <a:tr h="169116">
                <a:tc>
                  <a:txBody>
                    <a:bodyPr/>
                    <a:lstStyle/>
                    <a:p>
                      <a:pPr algn="l" fontAlgn="ctr"/>
                      <a:endParaRPr lang="es-CL" sz="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L" sz="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L" sz="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L" sz="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L" sz="8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L" sz="8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L" sz="800" b="0" i="0" u="none" strike="noStrike" dirty="0">
                        <a:solidFill>
                          <a:srgbClr val="FF999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L" sz="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L" sz="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L" sz="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L" sz="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L" sz="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L" sz="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L" sz="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L" sz="800" b="0" i="0" u="none" strike="noStrike" dirty="0">
                        <a:solidFill>
                          <a:srgbClr val="FF999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L" sz="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L" sz="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L" sz="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L" sz="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L" sz="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L" sz="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L" sz="8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L" sz="800" b="0" i="0" u="none" strike="noStrike" dirty="0">
                        <a:solidFill>
                          <a:srgbClr val="FF999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7763482"/>
                  </a:ext>
                </a:extLst>
              </a:tr>
              <a:tr h="189409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s-CL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octubre ‘24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s-CL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s-CL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noviembre ‘24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s-CL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s-CL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diciembre ‘24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mpd="sng">
                      <a:noFill/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5347113"/>
                  </a:ext>
                </a:extLst>
              </a:tr>
              <a:tr h="1691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Lu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Ma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Mi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Ju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Vi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 dirty="0" err="1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Sá</a:t>
                      </a:r>
                      <a:endParaRPr lang="es-CL" sz="700" b="1" i="0" u="none" strike="noStrike" dirty="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 dirty="0">
                          <a:solidFill>
                            <a:srgbClr val="FF9999"/>
                          </a:solidFill>
                          <a:effectLst/>
                          <a:latin typeface="Calibri" panose="020F0502020204030204" pitchFamily="34" charset="0"/>
                        </a:rPr>
                        <a:t>Do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L" sz="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Lu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Ma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Mi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Ju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Vi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 dirty="0" err="1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Sá</a:t>
                      </a:r>
                      <a:endParaRPr lang="es-CL" sz="700" b="1" i="0" u="none" strike="noStrike" dirty="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 dirty="0">
                          <a:solidFill>
                            <a:srgbClr val="FF9999"/>
                          </a:solidFill>
                          <a:effectLst/>
                          <a:latin typeface="Calibri" panose="020F0502020204030204" pitchFamily="34" charset="0"/>
                        </a:rPr>
                        <a:t>Do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L" sz="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Lu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Ma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Mi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Ju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Vi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Sá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 dirty="0">
                          <a:solidFill>
                            <a:srgbClr val="FF9999"/>
                          </a:solidFill>
                          <a:effectLst/>
                          <a:latin typeface="Calibri" panose="020F0502020204030204" pitchFamily="34" charset="0"/>
                        </a:rPr>
                        <a:t>Do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2044652"/>
                  </a:ext>
                </a:extLst>
              </a:tr>
              <a:tr h="169116">
                <a:tc>
                  <a:txBody>
                    <a:bodyPr/>
                    <a:lstStyle/>
                    <a:p>
                      <a:pPr algn="ctr" fontAlgn="ctr"/>
                      <a:endParaRPr lang="es-CL" sz="8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solidFill>
                            <a:srgbClr val="FF9999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L" sz="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800" b="1" i="0" u="none" strike="noStrike" dirty="0">
                        <a:solidFill>
                          <a:srgbClr val="FF999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8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8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8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solidFill>
                            <a:srgbClr val="FF9999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L" sz="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8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8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8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8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8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solidFill>
                            <a:srgbClr val="FF9999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4292983"/>
                  </a:ext>
                </a:extLst>
              </a:tr>
              <a:tr h="1691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solidFill>
                            <a:srgbClr val="FF9999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L" sz="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solidFill>
                            <a:srgbClr val="FF9999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L" sz="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540045" rtl="0" eaLnBrk="1" fontAlgn="ctr" latinLnBrk="0" hangingPunct="1"/>
                      <a:r>
                        <a:rPr lang="es-CL" sz="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solidFill>
                            <a:srgbClr val="FF9999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2215168"/>
                  </a:ext>
                </a:extLst>
              </a:tr>
              <a:tr h="1691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solidFill>
                            <a:srgbClr val="FF9999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L" sz="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solidFill>
                            <a:srgbClr val="FF9999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L" sz="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solidFill>
                            <a:srgbClr val="FF9999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5713898"/>
                  </a:ext>
                </a:extLst>
              </a:tr>
              <a:tr h="1691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solidFill>
                            <a:srgbClr val="FF9999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L" sz="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solidFill>
                            <a:srgbClr val="FF9999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L" sz="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solidFill>
                            <a:srgbClr val="FF9999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2214865"/>
                  </a:ext>
                </a:extLst>
              </a:tr>
              <a:tr h="1691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8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800" b="1" i="0" u="none" strike="noStrike" dirty="0">
                        <a:solidFill>
                          <a:srgbClr val="FF999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L" sz="8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800" b="1" i="0" u="none" strike="noStrike" dirty="0">
                        <a:solidFill>
                          <a:srgbClr val="FF999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L" sz="8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solidFill>
                            <a:srgbClr val="FF9999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4008523"/>
                  </a:ext>
                </a:extLst>
              </a:tr>
              <a:tr h="169116">
                <a:tc>
                  <a:txBody>
                    <a:bodyPr/>
                    <a:lstStyle/>
                    <a:p>
                      <a:pPr algn="ctr" fontAlgn="ctr"/>
                      <a:endParaRPr lang="es-CL" sz="8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8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8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8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8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800" b="1" i="0" u="none" strike="noStrike" dirty="0">
                        <a:solidFill>
                          <a:srgbClr val="FF999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L" sz="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8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8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8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8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8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800" b="1" i="0" u="none" strike="noStrike" dirty="0">
                        <a:solidFill>
                          <a:srgbClr val="FF999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L" sz="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8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8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8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800" b="1" i="0" u="none" strike="noStrike" dirty="0">
                        <a:solidFill>
                          <a:srgbClr val="FF999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5" marR="5495" marT="54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9558989"/>
                  </a:ext>
                </a:extLst>
              </a:tr>
            </a:tbl>
          </a:graphicData>
        </a:graphic>
      </p:graphicFrame>
      <p:sp>
        <p:nvSpPr>
          <p:cNvPr id="4" name="Rectángulo 3">
            <a:extLst>
              <a:ext uri="{FF2B5EF4-FFF2-40B4-BE49-F238E27FC236}">
                <a16:creationId xmlns:a16="http://schemas.microsoft.com/office/drawing/2014/main" id="{00FBEFB6-1187-7A50-510F-DAD7D0B36FEC}"/>
              </a:ext>
            </a:extLst>
          </p:cNvPr>
          <p:cNvSpPr/>
          <p:nvPr/>
        </p:nvSpPr>
        <p:spPr>
          <a:xfrm>
            <a:off x="1938305" y="443288"/>
            <a:ext cx="1449436" cy="76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CL" sz="4346" dirty="0">
                <a:latin typeface="The Thesla Ohago" panose="02000600000000000000" pitchFamily="2" charset="0"/>
                <a:ea typeface="A little sunshine" panose="02000603000000000000" pitchFamily="2" charset="0"/>
              </a:rPr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33384257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7771525"/>
              </p:ext>
            </p:extLst>
          </p:nvPr>
        </p:nvGraphicFramePr>
        <p:xfrm>
          <a:off x="500825" y="655638"/>
          <a:ext cx="4663431" cy="671709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90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0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0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90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90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590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590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590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5908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5908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5908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5908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5908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59079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59079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259079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259079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259079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</a:tblGrid>
              <a:tr h="2487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87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87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878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87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87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87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87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87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87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878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87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87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87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487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487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4878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487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487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487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487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487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487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4878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487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2487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2487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</a:tbl>
          </a:graphicData>
        </a:graphic>
      </p:graphicFrame>
      <p:grpSp>
        <p:nvGrpSpPr>
          <p:cNvPr id="8" name="Grupo 7">
            <a:extLst>
              <a:ext uri="{FF2B5EF4-FFF2-40B4-BE49-F238E27FC236}">
                <a16:creationId xmlns:a16="http://schemas.microsoft.com/office/drawing/2014/main" id="{7B0937D4-8F87-A0CB-2E96-34AE531F81E0}"/>
              </a:ext>
            </a:extLst>
          </p:cNvPr>
          <p:cNvGrpSpPr/>
          <p:nvPr/>
        </p:nvGrpSpPr>
        <p:grpSpPr>
          <a:xfrm>
            <a:off x="500825" y="-11172"/>
            <a:ext cx="4826825" cy="564041"/>
            <a:chOff x="500825" y="-11172"/>
            <a:chExt cx="4826825" cy="564041"/>
          </a:xfrm>
        </p:grpSpPr>
        <p:sp>
          <p:nvSpPr>
            <p:cNvPr id="4" name="Rectángulo: esquinas redondeadas 3">
              <a:extLst>
                <a:ext uri="{FF2B5EF4-FFF2-40B4-BE49-F238E27FC236}">
                  <a16:creationId xmlns:a16="http://schemas.microsoft.com/office/drawing/2014/main" id="{78AF436B-AC00-3A0D-6A01-89618543E396}"/>
                </a:ext>
              </a:extLst>
            </p:cNvPr>
            <p:cNvSpPr/>
            <p:nvPr/>
          </p:nvSpPr>
          <p:spPr>
            <a:xfrm>
              <a:off x="2965450" y="324269"/>
              <a:ext cx="228600" cy="228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5" name="CuadroTexto 4">
              <a:extLst>
                <a:ext uri="{FF2B5EF4-FFF2-40B4-BE49-F238E27FC236}">
                  <a16:creationId xmlns:a16="http://schemas.microsoft.com/office/drawing/2014/main" id="{546B1F6F-AC42-384D-DDF5-91FB62B8EC9E}"/>
                </a:ext>
              </a:extLst>
            </p:cNvPr>
            <p:cNvSpPr txBox="1"/>
            <p:nvPr/>
          </p:nvSpPr>
          <p:spPr>
            <a:xfrm flipH="1">
              <a:off x="2889250" y="-11172"/>
              <a:ext cx="2438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dirty="0">
                  <a:solidFill>
                    <a:sysClr val="windowText" lastClr="000000"/>
                  </a:solidFill>
                </a:rPr>
                <a:t>L    M  M   J   V    S   D </a:t>
              </a:r>
            </a:p>
          </p:txBody>
        </p:sp>
        <p:sp>
          <p:nvSpPr>
            <p:cNvPr id="6" name="Rectángulo: esquinas redondeadas 5">
              <a:extLst>
                <a:ext uri="{FF2B5EF4-FFF2-40B4-BE49-F238E27FC236}">
                  <a16:creationId xmlns:a16="http://schemas.microsoft.com/office/drawing/2014/main" id="{8B5B7EE9-7190-7A58-9F39-953A14B7E348}"/>
                </a:ext>
              </a:extLst>
            </p:cNvPr>
            <p:cNvSpPr/>
            <p:nvPr/>
          </p:nvSpPr>
          <p:spPr>
            <a:xfrm>
              <a:off x="3270250" y="324269"/>
              <a:ext cx="228600" cy="228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7" name="Rectángulo: esquinas redondeadas 6">
              <a:extLst>
                <a:ext uri="{FF2B5EF4-FFF2-40B4-BE49-F238E27FC236}">
                  <a16:creationId xmlns:a16="http://schemas.microsoft.com/office/drawing/2014/main" id="{C82CBDC7-3224-41DE-8E92-DB0E431A71A0}"/>
                </a:ext>
              </a:extLst>
            </p:cNvPr>
            <p:cNvSpPr/>
            <p:nvPr/>
          </p:nvSpPr>
          <p:spPr>
            <a:xfrm>
              <a:off x="3575050" y="324269"/>
              <a:ext cx="228600" cy="228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9" name="Rectángulo: esquinas redondeadas 8">
              <a:extLst>
                <a:ext uri="{FF2B5EF4-FFF2-40B4-BE49-F238E27FC236}">
                  <a16:creationId xmlns:a16="http://schemas.microsoft.com/office/drawing/2014/main" id="{E5FD763F-C694-2B8D-1F6C-358FBF1DB7ED}"/>
                </a:ext>
              </a:extLst>
            </p:cNvPr>
            <p:cNvSpPr/>
            <p:nvPr/>
          </p:nvSpPr>
          <p:spPr>
            <a:xfrm>
              <a:off x="3865955" y="324269"/>
              <a:ext cx="228600" cy="228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0" name="Rectángulo: esquinas redondeadas 9">
              <a:extLst>
                <a:ext uri="{FF2B5EF4-FFF2-40B4-BE49-F238E27FC236}">
                  <a16:creationId xmlns:a16="http://schemas.microsoft.com/office/drawing/2014/main" id="{37D092AD-2AE4-EB13-691E-D7C4BF40D75E}"/>
                </a:ext>
              </a:extLst>
            </p:cNvPr>
            <p:cNvSpPr/>
            <p:nvPr/>
          </p:nvSpPr>
          <p:spPr>
            <a:xfrm>
              <a:off x="4156860" y="324269"/>
              <a:ext cx="228600" cy="228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1" name="Rectángulo: esquinas redondeadas 10">
              <a:extLst>
                <a:ext uri="{FF2B5EF4-FFF2-40B4-BE49-F238E27FC236}">
                  <a16:creationId xmlns:a16="http://schemas.microsoft.com/office/drawing/2014/main" id="{1E081037-C57D-57B8-EC55-FF860EB8ECD2}"/>
                </a:ext>
              </a:extLst>
            </p:cNvPr>
            <p:cNvSpPr/>
            <p:nvPr/>
          </p:nvSpPr>
          <p:spPr>
            <a:xfrm>
              <a:off x="4447765" y="324269"/>
              <a:ext cx="228600" cy="228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2" name="Rectángulo: esquinas redondeadas 11">
              <a:extLst>
                <a:ext uri="{FF2B5EF4-FFF2-40B4-BE49-F238E27FC236}">
                  <a16:creationId xmlns:a16="http://schemas.microsoft.com/office/drawing/2014/main" id="{BA7F4708-CF04-1221-0A58-CC496183BE4A}"/>
                </a:ext>
              </a:extLst>
            </p:cNvPr>
            <p:cNvSpPr/>
            <p:nvPr/>
          </p:nvSpPr>
          <p:spPr>
            <a:xfrm>
              <a:off x="4738670" y="324269"/>
              <a:ext cx="228600" cy="228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3" name="Rectángulo: esquinas redondeadas 12">
              <a:extLst>
                <a:ext uri="{FF2B5EF4-FFF2-40B4-BE49-F238E27FC236}">
                  <a16:creationId xmlns:a16="http://schemas.microsoft.com/office/drawing/2014/main" id="{46448FB3-D91A-A969-608E-BC35FCE48959}"/>
                </a:ext>
              </a:extLst>
            </p:cNvPr>
            <p:cNvSpPr/>
            <p:nvPr/>
          </p:nvSpPr>
          <p:spPr>
            <a:xfrm>
              <a:off x="500825" y="173494"/>
              <a:ext cx="1981200" cy="36933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pic>
        <p:nvPicPr>
          <p:cNvPr id="3" name="Imagen 2">
            <a:extLst>
              <a:ext uri="{FF2B5EF4-FFF2-40B4-BE49-F238E27FC236}">
                <a16:creationId xmlns:a16="http://schemas.microsoft.com/office/drawing/2014/main" id="{EF8CEC0F-E0AD-57E7-0BCE-B00D39A291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0423" y="6378431"/>
            <a:ext cx="1447800" cy="981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0710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1423050"/>
              </p:ext>
            </p:extLst>
          </p:nvPr>
        </p:nvGraphicFramePr>
        <p:xfrm>
          <a:off x="140826" y="655638"/>
          <a:ext cx="4663431" cy="671709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90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0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0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90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90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590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590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590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5908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5908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5908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5908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5908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59079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59079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259079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259079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259079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</a:tblGrid>
              <a:tr h="2487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87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87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878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87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87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87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87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87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87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878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87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87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87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487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487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4878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487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487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487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487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487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487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4878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487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2487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2487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CDCD"/>
                      </a:solidFill>
                      <a:prstDash val="solid"/>
                    </a:lnL>
                    <a:lnR w="12700">
                      <a:solidFill>
                        <a:srgbClr val="D0CDCD"/>
                      </a:solidFill>
                      <a:prstDash val="solid"/>
                    </a:lnR>
                    <a:lnT w="12700">
                      <a:solidFill>
                        <a:srgbClr val="D0CDCD"/>
                      </a:solidFill>
                      <a:prstDash val="solid"/>
                    </a:lnT>
                    <a:lnB w="12700">
                      <a:solidFill>
                        <a:srgbClr val="D0CDC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</a:tbl>
          </a:graphicData>
        </a:graphic>
      </p:graphicFrame>
      <p:grpSp>
        <p:nvGrpSpPr>
          <p:cNvPr id="6" name="Grupo 5">
            <a:extLst>
              <a:ext uri="{FF2B5EF4-FFF2-40B4-BE49-F238E27FC236}">
                <a16:creationId xmlns:a16="http://schemas.microsoft.com/office/drawing/2014/main" id="{EC6E4B01-A5A9-8E5C-451F-FF61D9BF9B83}"/>
              </a:ext>
            </a:extLst>
          </p:cNvPr>
          <p:cNvGrpSpPr/>
          <p:nvPr/>
        </p:nvGrpSpPr>
        <p:grpSpPr>
          <a:xfrm>
            <a:off x="225425" y="0"/>
            <a:ext cx="4578832" cy="564041"/>
            <a:chOff x="225425" y="0"/>
            <a:chExt cx="4578832" cy="564041"/>
          </a:xfrm>
        </p:grpSpPr>
        <p:sp>
          <p:nvSpPr>
            <p:cNvPr id="3" name="Rectángulo: esquinas redondeadas 2">
              <a:extLst>
                <a:ext uri="{FF2B5EF4-FFF2-40B4-BE49-F238E27FC236}">
                  <a16:creationId xmlns:a16="http://schemas.microsoft.com/office/drawing/2014/main" id="{E4028467-6CB1-965F-5227-19B8B08BB1C3}"/>
                </a:ext>
              </a:extLst>
            </p:cNvPr>
            <p:cNvSpPr/>
            <p:nvPr/>
          </p:nvSpPr>
          <p:spPr>
            <a:xfrm>
              <a:off x="301625" y="335441"/>
              <a:ext cx="228600" cy="228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5" name="CuadroTexto 4">
              <a:extLst>
                <a:ext uri="{FF2B5EF4-FFF2-40B4-BE49-F238E27FC236}">
                  <a16:creationId xmlns:a16="http://schemas.microsoft.com/office/drawing/2014/main" id="{E92C2FFE-9E4A-1B19-B07C-60944B496489}"/>
                </a:ext>
              </a:extLst>
            </p:cNvPr>
            <p:cNvSpPr txBox="1"/>
            <p:nvPr/>
          </p:nvSpPr>
          <p:spPr>
            <a:xfrm flipH="1">
              <a:off x="225425" y="0"/>
              <a:ext cx="2438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dirty="0"/>
                <a:t>L    M  M   J   V    S   D </a:t>
              </a:r>
            </a:p>
          </p:txBody>
        </p:sp>
        <p:sp>
          <p:nvSpPr>
            <p:cNvPr id="7" name="Rectángulo: esquinas redondeadas 6">
              <a:extLst>
                <a:ext uri="{FF2B5EF4-FFF2-40B4-BE49-F238E27FC236}">
                  <a16:creationId xmlns:a16="http://schemas.microsoft.com/office/drawing/2014/main" id="{C8C2149C-B071-310F-2C28-6F5ABF1939DD}"/>
                </a:ext>
              </a:extLst>
            </p:cNvPr>
            <p:cNvSpPr/>
            <p:nvPr/>
          </p:nvSpPr>
          <p:spPr>
            <a:xfrm>
              <a:off x="606425" y="335441"/>
              <a:ext cx="228600" cy="228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8" name="Rectángulo: esquinas redondeadas 7">
              <a:extLst>
                <a:ext uri="{FF2B5EF4-FFF2-40B4-BE49-F238E27FC236}">
                  <a16:creationId xmlns:a16="http://schemas.microsoft.com/office/drawing/2014/main" id="{F4EE6367-07BE-4822-D138-2131B395ABA5}"/>
                </a:ext>
              </a:extLst>
            </p:cNvPr>
            <p:cNvSpPr/>
            <p:nvPr/>
          </p:nvSpPr>
          <p:spPr>
            <a:xfrm>
              <a:off x="911225" y="335441"/>
              <a:ext cx="228600" cy="228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9" name="Rectángulo: esquinas redondeadas 8">
              <a:extLst>
                <a:ext uri="{FF2B5EF4-FFF2-40B4-BE49-F238E27FC236}">
                  <a16:creationId xmlns:a16="http://schemas.microsoft.com/office/drawing/2014/main" id="{8F94E8DE-3D61-5A3F-6442-292DF89092A5}"/>
                </a:ext>
              </a:extLst>
            </p:cNvPr>
            <p:cNvSpPr/>
            <p:nvPr/>
          </p:nvSpPr>
          <p:spPr>
            <a:xfrm>
              <a:off x="1202130" y="335441"/>
              <a:ext cx="228600" cy="228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0" name="Rectángulo: esquinas redondeadas 9">
              <a:extLst>
                <a:ext uri="{FF2B5EF4-FFF2-40B4-BE49-F238E27FC236}">
                  <a16:creationId xmlns:a16="http://schemas.microsoft.com/office/drawing/2014/main" id="{DF5EE437-C06F-D106-6764-6C628F65C058}"/>
                </a:ext>
              </a:extLst>
            </p:cNvPr>
            <p:cNvSpPr/>
            <p:nvPr/>
          </p:nvSpPr>
          <p:spPr>
            <a:xfrm>
              <a:off x="1493035" y="335441"/>
              <a:ext cx="228600" cy="228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1" name="Rectángulo: esquinas redondeadas 10">
              <a:extLst>
                <a:ext uri="{FF2B5EF4-FFF2-40B4-BE49-F238E27FC236}">
                  <a16:creationId xmlns:a16="http://schemas.microsoft.com/office/drawing/2014/main" id="{6057AC34-9859-7A2C-EB30-23AE1B314304}"/>
                </a:ext>
              </a:extLst>
            </p:cNvPr>
            <p:cNvSpPr/>
            <p:nvPr/>
          </p:nvSpPr>
          <p:spPr>
            <a:xfrm>
              <a:off x="1783940" y="335441"/>
              <a:ext cx="228600" cy="228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2" name="Rectángulo: esquinas redondeadas 11">
              <a:extLst>
                <a:ext uri="{FF2B5EF4-FFF2-40B4-BE49-F238E27FC236}">
                  <a16:creationId xmlns:a16="http://schemas.microsoft.com/office/drawing/2014/main" id="{9CD39107-03BA-4A98-5AF7-8805F42745D3}"/>
                </a:ext>
              </a:extLst>
            </p:cNvPr>
            <p:cNvSpPr/>
            <p:nvPr/>
          </p:nvSpPr>
          <p:spPr>
            <a:xfrm>
              <a:off x="2074845" y="335441"/>
              <a:ext cx="228600" cy="228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3" name="Rectángulo: esquinas redondeadas 12">
              <a:extLst>
                <a:ext uri="{FF2B5EF4-FFF2-40B4-BE49-F238E27FC236}">
                  <a16:creationId xmlns:a16="http://schemas.microsoft.com/office/drawing/2014/main" id="{9DE6AE42-16A0-6908-C2D0-7650DC5394CF}"/>
                </a:ext>
              </a:extLst>
            </p:cNvPr>
            <p:cNvSpPr/>
            <p:nvPr/>
          </p:nvSpPr>
          <p:spPr>
            <a:xfrm>
              <a:off x="2823057" y="122237"/>
              <a:ext cx="1981200" cy="36933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pic>
        <p:nvPicPr>
          <p:cNvPr id="4" name="Imagen 3">
            <a:extLst>
              <a:ext uri="{FF2B5EF4-FFF2-40B4-BE49-F238E27FC236}">
                <a16:creationId xmlns:a16="http://schemas.microsoft.com/office/drawing/2014/main" id="{453B09C1-E4CA-8A59-F423-C4771799EF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425" y="6391561"/>
            <a:ext cx="1447800" cy="981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6941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ángulo: esquinas redondeadas 39">
            <a:extLst>
              <a:ext uri="{FF2B5EF4-FFF2-40B4-BE49-F238E27FC236}">
                <a16:creationId xmlns:a16="http://schemas.microsoft.com/office/drawing/2014/main" id="{5D3E88ED-4EB4-AE31-3C18-A15EF3DC4D5B}"/>
              </a:ext>
            </a:extLst>
          </p:cNvPr>
          <p:cNvSpPr/>
          <p:nvPr/>
        </p:nvSpPr>
        <p:spPr>
          <a:xfrm>
            <a:off x="377825" y="916102"/>
            <a:ext cx="4807543" cy="655377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object 6"/>
          <p:cNvSpPr/>
          <p:nvPr/>
        </p:nvSpPr>
        <p:spPr>
          <a:xfrm>
            <a:off x="441305" y="1399536"/>
            <a:ext cx="4680585" cy="0"/>
          </a:xfrm>
          <a:custGeom>
            <a:avLst/>
            <a:gdLst/>
            <a:ahLst/>
            <a:cxnLst/>
            <a:rect l="l" t="t" r="r" b="b"/>
            <a:pathLst>
              <a:path w="4680585">
                <a:moveTo>
                  <a:pt x="0" y="0"/>
                </a:moveTo>
                <a:lnTo>
                  <a:pt x="4680000" y="0"/>
                </a:lnTo>
              </a:path>
            </a:pathLst>
          </a:custGeom>
          <a:ln w="12700">
            <a:solidFill>
              <a:srgbClr val="D0CD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41305" y="1673857"/>
            <a:ext cx="4680585" cy="0"/>
          </a:xfrm>
          <a:custGeom>
            <a:avLst/>
            <a:gdLst/>
            <a:ahLst/>
            <a:cxnLst/>
            <a:rect l="l" t="t" r="r" b="b"/>
            <a:pathLst>
              <a:path w="4680585">
                <a:moveTo>
                  <a:pt x="0" y="0"/>
                </a:moveTo>
                <a:lnTo>
                  <a:pt x="4680000" y="0"/>
                </a:lnTo>
              </a:path>
            </a:pathLst>
          </a:custGeom>
          <a:ln w="12700">
            <a:solidFill>
              <a:srgbClr val="D0CD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41305" y="1948176"/>
            <a:ext cx="4680585" cy="0"/>
          </a:xfrm>
          <a:custGeom>
            <a:avLst/>
            <a:gdLst/>
            <a:ahLst/>
            <a:cxnLst/>
            <a:rect l="l" t="t" r="r" b="b"/>
            <a:pathLst>
              <a:path w="4680585">
                <a:moveTo>
                  <a:pt x="0" y="0"/>
                </a:moveTo>
                <a:lnTo>
                  <a:pt x="4680000" y="0"/>
                </a:lnTo>
              </a:path>
            </a:pathLst>
          </a:custGeom>
          <a:ln w="12700">
            <a:solidFill>
              <a:srgbClr val="D0CD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41305" y="2222496"/>
            <a:ext cx="4680585" cy="0"/>
          </a:xfrm>
          <a:custGeom>
            <a:avLst/>
            <a:gdLst/>
            <a:ahLst/>
            <a:cxnLst/>
            <a:rect l="l" t="t" r="r" b="b"/>
            <a:pathLst>
              <a:path w="4680585">
                <a:moveTo>
                  <a:pt x="0" y="0"/>
                </a:moveTo>
                <a:lnTo>
                  <a:pt x="4680000" y="0"/>
                </a:lnTo>
              </a:path>
            </a:pathLst>
          </a:custGeom>
          <a:ln w="12700">
            <a:solidFill>
              <a:srgbClr val="D0CD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41305" y="2496817"/>
            <a:ext cx="4680585" cy="0"/>
          </a:xfrm>
          <a:custGeom>
            <a:avLst/>
            <a:gdLst/>
            <a:ahLst/>
            <a:cxnLst/>
            <a:rect l="l" t="t" r="r" b="b"/>
            <a:pathLst>
              <a:path w="4680585">
                <a:moveTo>
                  <a:pt x="0" y="0"/>
                </a:moveTo>
                <a:lnTo>
                  <a:pt x="4680000" y="0"/>
                </a:lnTo>
              </a:path>
            </a:pathLst>
          </a:custGeom>
          <a:ln w="12700">
            <a:solidFill>
              <a:srgbClr val="D0CD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41305" y="2771136"/>
            <a:ext cx="4680585" cy="0"/>
          </a:xfrm>
          <a:custGeom>
            <a:avLst/>
            <a:gdLst/>
            <a:ahLst/>
            <a:cxnLst/>
            <a:rect l="l" t="t" r="r" b="b"/>
            <a:pathLst>
              <a:path w="4680585">
                <a:moveTo>
                  <a:pt x="0" y="0"/>
                </a:moveTo>
                <a:lnTo>
                  <a:pt x="4680000" y="0"/>
                </a:lnTo>
              </a:path>
            </a:pathLst>
          </a:custGeom>
          <a:ln w="12700">
            <a:solidFill>
              <a:srgbClr val="D0CD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41305" y="3045457"/>
            <a:ext cx="4680585" cy="0"/>
          </a:xfrm>
          <a:custGeom>
            <a:avLst/>
            <a:gdLst/>
            <a:ahLst/>
            <a:cxnLst/>
            <a:rect l="l" t="t" r="r" b="b"/>
            <a:pathLst>
              <a:path w="4680585">
                <a:moveTo>
                  <a:pt x="0" y="0"/>
                </a:moveTo>
                <a:lnTo>
                  <a:pt x="4680000" y="0"/>
                </a:lnTo>
              </a:path>
            </a:pathLst>
          </a:custGeom>
          <a:ln w="12700">
            <a:solidFill>
              <a:srgbClr val="D0CD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41305" y="3319777"/>
            <a:ext cx="4680585" cy="0"/>
          </a:xfrm>
          <a:custGeom>
            <a:avLst/>
            <a:gdLst/>
            <a:ahLst/>
            <a:cxnLst/>
            <a:rect l="l" t="t" r="r" b="b"/>
            <a:pathLst>
              <a:path w="4680585">
                <a:moveTo>
                  <a:pt x="0" y="0"/>
                </a:moveTo>
                <a:lnTo>
                  <a:pt x="4680000" y="0"/>
                </a:lnTo>
              </a:path>
            </a:pathLst>
          </a:custGeom>
          <a:ln w="12700">
            <a:solidFill>
              <a:srgbClr val="D0CD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41305" y="3594096"/>
            <a:ext cx="4680585" cy="0"/>
          </a:xfrm>
          <a:custGeom>
            <a:avLst/>
            <a:gdLst/>
            <a:ahLst/>
            <a:cxnLst/>
            <a:rect l="l" t="t" r="r" b="b"/>
            <a:pathLst>
              <a:path w="4680585">
                <a:moveTo>
                  <a:pt x="0" y="0"/>
                </a:moveTo>
                <a:lnTo>
                  <a:pt x="4680000" y="0"/>
                </a:lnTo>
              </a:path>
            </a:pathLst>
          </a:custGeom>
          <a:ln w="12700">
            <a:solidFill>
              <a:srgbClr val="D0CD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41305" y="3868416"/>
            <a:ext cx="4680585" cy="0"/>
          </a:xfrm>
          <a:custGeom>
            <a:avLst/>
            <a:gdLst/>
            <a:ahLst/>
            <a:cxnLst/>
            <a:rect l="l" t="t" r="r" b="b"/>
            <a:pathLst>
              <a:path w="4680585">
                <a:moveTo>
                  <a:pt x="0" y="0"/>
                </a:moveTo>
                <a:lnTo>
                  <a:pt x="4680000" y="0"/>
                </a:lnTo>
              </a:path>
            </a:pathLst>
          </a:custGeom>
          <a:ln w="12700">
            <a:solidFill>
              <a:srgbClr val="D0CD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41305" y="4142736"/>
            <a:ext cx="4680585" cy="0"/>
          </a:xfrm>
          <a:custGeom>
            <a:avLst/>
            <a:gdLst/>
            <a:ahLst/>
            <a:cxnLst/>
            <a:rect l="l" t="t" r="r" b="b"/>
            <a:pathLst>
              <a:path w="4680585">
                <a:moveTo>
                  <a:pt x="0" y="0"/>
                </a:moveTo>
                <a:lnTo>
                  <a:pt x="4680000" y="0"/>
                </a:lnTo>
              </a:path>
            </a:pathLst>
          </a:custGeom>
          <a:ln w="12700">
            <a:solidFill>
              <a:srgbClr val="D0CD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41305" y="4417057"/>
            <a:ext cx="4680585" cy="0"/>
          </a:xfrm>
          <a:custGeom>
            <a:avLst/>
            <a:gdLst/>
            <a:ahLst/>
            <a:cxnLst/>
            <a:rect l="l" t="t" r="r" b="b"/>
            <a:pathLst>
              <a:path w="4680585">
                <a:moveTo>
                  <a:pt x="0" y="0"/>
                </a:moveTo>
                <a:lnTo>
                  <a:pt x="4680000" y="0"/>
                </a:lnTo>
              </a:path>
            </a:pathLst>
          </a:custGeom>
          <a:ln w="12700">
            <a:solidFill>
              <a:srgbClr val="D0CD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41305" y="4691377"/>
            <a:ext cx="4680585" cy="0"/>
          </a:xfrm>
          <a:custGeom>
            <a:avLst/>
            <a:gdLst/>
            <a:ahLst/>
            <a:cxnLst/>
            <a:rect l="l" t="t" r="r" b="b"/>
            <a:pathLst>
              <a:path w="4680585">
                <a:moveTo>
                  <a:pt x="0" y="0"/>
                </a:moveTo>
                <a:lnTo>
                  <a:pt x="4680000" y="0"/>
                </a:lnTo>
              </a:path>
            </a:pathLst>
          </a:custGeom>
          <a:ln w="12700">
            <a:solidFill>
              <a:srgbClr val="D0CD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41305" y="4965696"/>
            <a:ext cx="4680585" cy="0"/>
          </a:xfrm>
          <a:custGeom>
            <a:avLst/>
            <a:gdLst/>
            <a:ahLst/>
            <a:cxnLst/>
            <a:rect l="l" t="t" r="r" b="b"/>
            <a:pathLst>
              <a:path w="4680585">
                <a:moveTo>
                  <a:pt x="0" y="0"/>
                </a:moveTo>
                <a:lnTo>
                  <a:pt x="4680000" y="0"/>
                </a:lnTo>
              </a:path>
            </a:pathLst>
          </a:custGeom>
          <a:ln w="12700">
            <a:solidFill>
              <a:srgbClr val="D0CD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41305" y="5240016"/>
            <a:ext cx="4680585" cy="0"/>
          </a:xfrm>
          <a:custGeom>
            <a:avLst/>
            <a:gdLst/>
            <a:ahLst/>
            <a:cxnLst/>
            <a:rect l="l" t="t" r="r" b="b"/>
            <a:pathLst>
              <a:path w="4680585">
                <a:moveTo>
                  <a:pt x="0" y="0"/>
                </a:moveTo>
                <a:lnTo>
                  <a:pt x="4680000" y="0"/>
                </a:lnTo>
              </a:path>
            </a:pathLst>
          </a:custGeom>
          <a:ln w="12700">
            <a:solidFill>
              <a:srgbClr val="D0CD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41305" y="5514336"/>
            <a:ext cx="4680585" cy="0"/>
          </a:xfrm>
          <a:custGeom>
            <a:avLst/>
            <a:gdLst/>
            <a:ahLst/>
            <a:cxnLst/>
            <a:rect l="l" t="t" r="r" b="b"/>
            <a:pathLst>
              <a:path w="4680585">
                <a:moveTo>
                  <a:pt x="0" y="0"/>
                </a:moveTo>
                <a:lnTo>
                  <a:pt x="4680000" y="0"/>
                </a:lnTo>
              </a:path>
            </a:pathLst>
          </a:custGeom>
          <a:ln w="12700">
            <a:solidFill>
              <a:srgbClr val="D0CD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41305" y="5788657"/>
            <a:ext cx="4680585" cy="0"/>
          </a:xfrm>
          <a:custGeom>
            <a:avLst/>
            <a:gdLst/>
            <a:ahLst/>
            <a:cxnLst/>
            <a:rect l="l" t="t" r="r" b="b"/>
            <a:pathLst>
              <a:path w="4680585">
                <a:moveTo>
                  <a:pt x="0" y="0"/>
                </a:moveTo>
                <a:lnTo>
                  <a:pt x="4680000" y="0"/>
                </a:lnTo>
              </a:path>
            </a:pathLst>
          </a:custGeom>
          <a:ln w="12700">
            <a:solidFill>
              <a:srgbClr val="D0CD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41305" y="6062977"/>
            <a:ext cx="4680585" cy="0"/>
          </a:xfrm>
          <a:custGeom>
            <a:avLst/>
            <a:gdLst/>
            <a:ahLst/>
            <a:cxnLst/>
            <a:rect l="l" t="t" r="r" b="b"/>
            <a:pathLst>
              <a:path w="4680585">
                <a:moveTo>
                  <a:pt x="0" y="0"/>
                </a:moveTo>
                <a:lnTo>
                  <a:pt x="4680000" y="0"/>
                </a:lnTo>
              </a:path>
            </a:pathLst>
          </a:custGeom>
          <a:ln w="12700">
            <a:solidFill>
              <a:srgbClr val="D0CD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41305" y="6337296"/>
            <a:ext cx="4680585" cy="0"/>
          </a:xfrm>
          <a:custGeom>
            <a:avLst/>
            <a:gdLst/>
            <a:ahLst/>
            <a:cxnLst/>
            <a:rect l="l" t="t" r="r" b="b"/>
            <a:pathLst>
              <a:path w="4680585">
                <a:moveTo>
                  <a:pt x="0" y="0"/>
                </a:moveTo>
                <a:lnTo>
                  <a:pt x="4680000" y="0"/>
                </a:lnTo>
              </a:path>
            </a:pathLst>
          </a:custGeom>
          <a:ln w="12700">
            <a:solidFill>
              <a:srgbClr val="D0CD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41305" y="6611616"/>
            <a:ext cx="4680585" cy="0"/>
          </a:xfrm>
          <a:custGeom>
            <a:avLst/>
            <a:gdLst/>
            <a:ahLst/>
            <a:cxnLst/>
            <a:rect l="l" t="t" r="r" b="b"/>
            <a:pathLst>
              <a:path w="4680585">
                <a:moveTo>
                  <a:pt x="0" y="0"/>
                </a:moveTo>
                <a:lnTo>
                  <a:pt x="4680000" y="0"/>
                </a:lnTo>
              </a:path>
            </a:pathLst>
          </a:custGeom>
          <a:ln w="12700">
            <a:solidFill>
              <a:srgbClr val="D0CD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41305" y="6885937"/>
            <a:ext cx="4680585" cy="0"/>
          </a:xfrm>
          <a:custGeom>
            <a:avLst/>
            <a:gdLst/>
            <a:ahLst/>
            <a:cxnLst/>
            <a:rect l="l" t="t" r="r" b="b"/>
            <a:pathLst>
              <a:path w="4680585">
                <a:moveTo>
                  <a:pt x="0" y="0"/>
                </a:moveTo>
                <a:lnTo>
                  <a:pt x="4680000" y="0"/>
                </a:lnTo>
              </a:path>
            </a:pathLst>
          </a:custGeom>
          <a:ln w="12700">
            <a:solidFill>
              <a:srgbClr val="D0CD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9" name="Grupo 28">
            <a:extLst>
              <a:ext uri="{FF2B5EF4-FFF2-40B4-BE49-F238E27FC236}">
                <a16:creationId xmlns:a16="http://schemas.microsoft.com/office/drawing/2014/main" id="{FCA98B04-CCC2-FBE0-1E70-0BE01A7AC8F8}"/>
              </a:ext>
            </a:extLst>
          </p:cNvPr>
          <p:cNvGrpSpPr/>
          <p:nvPr/>
        </p:nvGrpSpPr>
        <p:grpSpPr>
          <a:xfrm>
            <a:off x="500825" y="-11172"/>
            <a:ext cx="4826825" cy="564041"/>
            <a:chOff x="500825" y="-11172"/>
            <a:chExt cx="4826825" cy="564041"/>
          </a:xfrm>
        </p:grpSpPr>
        <p:sp>
          <p:nvSpPr>
            <p:cNvPr id="28" name="Rectángulo: esquinas redondeadas 27">
              <a:extLst>
                <a:ext uri="{FF2B5EF4-FFF2-40B4-BE49-F238E27FC236}">
                  <a16:creationId xmlns:a16="http://schemas.microsoft.com/office/drawing/2014/main" id="{D9832C79-06AD-F63C-A5C3-3D2855A811A3}"/>
                </a:ext>
              </a:extLst>
            </p:cNvPr>
            <p:cNvSpPr/>
            <p:nvPr/>
          </p:nvSpPr>
          <p:spPr>
            <a:xfrm>
              <a:off x="2965450" y="324269"/>
              <a:ext cx="228600" cy="228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30" name="CuadroTexto 29">
              <a:extLst>
                <a:ext uri="{FF2B5EF4-FFF2-40B4-BE49-F238E27FC236}">
                  <a16:creationId xmlns:a16="http://schemas.microsoft.com/office/drawing/2014/main" id="{EF1AE6C2-30DB-A8D9-DDA6-49EEFDFB2DED}"/>
                </a:ext>
              </a:extLst>
            </p:cNvPr>
            <p:cNvSpPr txBox="1"/>
            <p:nvPr/>
          </p:nvSpPr>
          <p:spPr>
            <a:xfrm flipH="1">
              <a:off x="2889250" y="-11172"/>
              <a:ext cx="2438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dirty="0"/>
                <a:t>L    M  M   J   V    S   D </a:t>
              </a:r>
            </a:p>
          </p:txBody>
        </p:sp>
        <p:sp>
          <p:nvSpPr>
            <p:cNvPr id="31" name="Rectángulo: esquinas redondeadas 30">
              <a:extLst>
                <a:ext uri="{FF2B5EF4-FFF2-40B4-BE49-F238E27FC236}">
                  <a16:creationId xmlns:a16="http://schemas.microsoft.com/office/drawing/2014/main" id="{70D27AC8-E4F0-5DB5-415D-808DC8CECF5E}"/>
                </a:ext>
              </a:extLst>
            </p:cNvPr>
            <p:cNvSpPr/>
            <p:nvPr/>
          </p:nvSpPr>
          <p:spPr>
            <a:xfrm>
              <a:off x="3270250" y="324269"/>
              <a:ext cx="228600" cy="228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32" name="Rectángulo: esquinas redondeadas 31">
              <a:extLst>
                <a:ext uri="{FF2B5EF4-FFF2-40B4-BE49-F238E27FC236}">
                  <a16:creationId xmlns:a16="http://schemas.microsoft.com/office/drawing/2014/main" id="{A3250FA0-3225-160F-C4AD-2E65B8FA3CD2}"/>
                </a:ext>
              </a:extLst>
            </p:cNvPr>
            <p:cNvSpPr/>
            <p:nvPr/>
          </p:nvSpPr>
          <p:spPr>
            <a:xfrm>
              <a:off x="3575050" y="324269"/>
              <a:ext cx="228600" cy="228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33" name="Rectángulo: esquinas redondeadas 32">
              <a:extLst>
                <a:ext uri="{FF2B5EF4-FFF2-40B4-BE49-F238E27FC236}">
                  <a16:creationId xmlns:a16="http://schemas.microsoft.com/office/drawing/2014/main" id="{4D9F3DD8-315E-8B62-0F12-5018DB7C2CC6}"/>
                </a:ext>
              </a:extLst>
            </p:cNvPr>
            <p:cNvSpPr/>
            <p:nvPr/>
          </p:nvSpPr>
          <p:spPr>
            <a:xfrm>
              <a:off x="3865955" y="324269"/>
              <a:ext cx="228600" cy="228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34" name="Rectángulo: esquinas redondeadas 33">
              <a:extLst>
                <a:ext uri="{FF2B5EF4-FFF2-40B4-BE49-F238E27FC236}">
                  <a16:creationId xmlns:a16="http://schemas.microsoft.com/office/drawing/2014/main" id="{1DE8B0CE-9BB9-3B40-0723-FAC9637E4818}"/>
                </a:ext>
              </a:extLst>
            </p:cNvPr>
            <p:cNvSpPr/>
            <p:nvPr/>
          </p:nvSpPr>
          <p:spPr>
            <a:xfrm>
              <a:off x="4156860" y="324269"/>
              <a:ext cx="228600" cy="228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35" name="Rectángulo: esquinas redondeadas 34">
              <a:extLst>
                <a:ext uri="{FF2B5EF4-FFF2-40B4-BE49-F238E27FC236}">
                  <a16:creationId xmlns:a16="http://schemas.microsoft.com/office/drawing/2014/main" id="{9235B3BB-1FE6-10A1-0C88-789215687F87}"/>
                </a:ext>
              </a:extLst>
            </p:cNvPr>
            <p:cNvSpPr/>
            <p:nvPr/>
          </p:nvSpPr>
          <p:spPr>
            <a:xfrm>
              <a:off x="4447765" y="324269"/>
              <a:ext cx="228600" cy="228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36" name="Rectángulo: esquinas redondeadas 35">
              <a:extLst>
                <a:ext uri="{FF2B5EF4-FFF2-40B4-BE49-F238E27FC236}">
                  <a16:creationId xmlns:a16="http://schemas.microsoft.com/office/drawing/2014/main" id="{EF41EECB-AA50-8E60-D98F-C8BF7763CAFB}"/>
                </a:ext>
              </a:extLst>
            </p:cNvPr>
            <p:cNvSpPr/>
            <p:nvPr/>
          </p:nvSpPr>
          <p:spPr>
            <a:xfrm>
              <a:off x="4738670" y="324269"/>
              <a:ext cx="228600" cy="228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37" name="Rectángulo: esquinas redondeadas 36">
              <a:extLst>
                <a:ext uri="{FF2B5EF4-FFF2-40B4-BE49-F238E27FC236}">
                  <a16:creationId xmlns:a16="http://schemas.microsoft.com/office/drawing/2014/main" id="{8D680242-6494-F719-34CE-266BD20D2A79}"/>
                </a:ext>
              </a:extLst>
            </p:cNvPr>
            <p:cNvSpPr/>
            <p:nvPr/>
          </p:nvSpPr>
          <p:spPr>
            <a:xfrm>
              <a:off x="500825" y="173494"/>
              <a:ext cx="1981200" cy="36933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pic>
        <p:nvPicPr>
          <p:cNvPr id="39" name="Imagen 38">
            <a:extLst>
              <a:ext uri="{FF2B5EF4-FFF2-40B4-BE49-F238E27FC236}">
                <a16:creationId xmlns:a16="http://schemas.microsoft.com/office/drawing/2014/main" id="{B5E2AED4-7398-4A42-314B-F71662D316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0903" y="6378431"/>
            <a:ext cx="1447800" cy="981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1552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2534</TotalTime>
  <Words>1061</Words>
  <Application>Microsoft Office PowerPoint</Application>
  <PresentationFormat>Personalizado</PresentationFormat>
  <Paragraphs>957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4" baseType="lpstr">
      <vt:lpstr>A little sunshine</vt:lpstr>
      <vt:lpstr>Calibri</vt:lpstr>
      <vt:lpstr>Champagne &amp; Limousines</vt:lpstr>
      <vt:lpstr>hello honey - Personal Use</vt:lpstr>
      <vt:lpstr>The Thesla Ohago</vt:lpstr>
      <vt:lpstr>Times New Roman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Nicol Toledo Medina</dc:creator>
  <cp:lastModifiedBy>Nicol Toledo Medina</cp:lastModifiedBy>
  <cp:revision>17</cp:revision>
  <dcterms:created xsi:type="dcterms:W3CDTF">2020-09-02T00:14:38Z</dcterms:created>
  <dcterms:modified xsi:type="dcterms:W3CDTF">2023-08-26T23:20:06Z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2020-09-01T00:00:00Z</vt:filetime>
  </property>
  <property fmtid="{D5CDD505-2E9C-101B-9397-08002B2CF9AE}" pid="3" name="Creator">
    <vt:lpwstr>Adobe InDesign 14.0 (Windows)</vt:lpwstr>
  </property>
  <property fmtid="{D5CDD505-2E9C-101B-9397-08002B2CF9AE}" pid="4" name="LastSaved">
    <vt:filetime>2020-09-02T00:00:00Z</vt:filetime>
  </property>
</Properties>
</file>