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9"/>
  </p:notesMasterIdLst>
  <p:sldIdLst>
    <p:sldId id="259" r:id="rId2"/>
    <p:sldId id="515" r:id="rId3"/>
    <p:sldId id="505" r:id="rId4"/>
    <p:sldId id="506" r:id="rId5"/>
    <p:sldId id="263" r:id="rId6"/>
    <p:sldId id="265" r:id="rId7"/>
    <p:sldId id="519" r:id="rId8"/>
    <p:sldId id="522" r:id="rId9"/>
    <p:sldId id="534" r:id="rId10"/>
    <p:sldId id="535" r:id="rId11"/>
    <p:sldId id="514" r:id="rId12"/>
    <p:sldId id="262" r:id="rId13"/>
    <p:sldId id="536" r:id="rId14"/>
    <p:sldId id="537" r:id="rId15"/>
    <p:sldId id="538" r:id="rId16"/>
    <p:sldId id="539" r:id="rId17"/>
    <p:sldId id="540" r:id="rId18"/>
    <p:sldId id="541" r:id="rId19"/>
    <p:sldId id="542" r:id="rId20"/>
    <p:sldId id="543" r:id="rId21"/>
    <p:sldId id="544" r:id="rId22"/>
    <p:sldId id="545" r:id="rId23"/>
    <p:sldId id="546" r:id="rId24"/>
    <p:sldId id="547" r:id="rId25"/>
    <p:sldId id="548" r:id="rId26"/>
    <p:sldId id="549" r:id="rId27"/>
    <p:sldId id="550" r:id="rId28"/>
    <p:sldId id="551" r:id="rId29"/>
    <p:sldId id="552" r:id="rId30"/>
    <p:sldId id="553" r:id="rId31"/>
    <p:sldId id="554" r:id="rId32"/>
    <p:sldId id="555" r:id="rId33"/>
    <p:sldId id="556" r:id="rId34"/>
    <p:sldId id="557" r:id="rId35"/>
    <p:sldId id="516" r:id="rId36"/>
    <p:sldId id="517" r:id="rId37"/>
    <p:sldId id="558" r:id="rId38"/>
    <p:sldId id="559" r:id="rId39"/>
    <p:sldId id="520" r:id="rId40"/>
    <p:sldId id="524" r:id="rId41"/>
    <p:sldId id="560" r:id="rId42"/>
    <p:sldId id="561" r:id="rId43"/>
    <p:sldId id="562" r:id="rId44"/>
    <p:sldId id="563" r:id="rId45"/>
    <p:sldId id="586" r:id="rId46"/>
    <p:sldId id="587" r:id="rId47"/>
    <p:sldId id="588" r:id="rId48"/>
    <p:sldId id="589" r:id="rId49"/>
    <p:sldId id="590" r:id="rId50"/>
    <p:sldId id="591" r:id="rId51"/>
    <p:sldId id="512" r:id="rId52"/>
    <p:sldId id="523" r:id="rId53"/>
    <p:sldId id="528" r:id="rId54"/>
    <p:sldId id="529" r:id="rId55"/>
    <p:sldId id="530" r:id="rId56"/>
    <p:sldId id="531" r:id="rId57"/>
    <p:sldId id="532" r:id="rId58"/>
    <p:sldId id="533" r:id="rId59"/>
    <p:sldId id="513" r:id="rId60"/>
    <p:sldId id="592" r:id="rId61"/>
    <p:sldId id="593" r:id="rId62"/>
    <p:sldId id="594" r:id="rId63"/>
    <p:sldId id="595" r:id="rId64"/>
    <p:sldId id="596" r:id="rId65"/>
    <p:sldId id="597" r:id="rId66"/>
    <p:sldId id="598" r:id="rId67"/>
    <p:sldId id="599" r:id="rId68"/>
    <p:sldId id="600" r:id="rId69"/>
    <p:sldId id="601" r:id="rId70"/>
    <p:sldId id="602" r:id="rId71"/>
    <p:sldId id="603" r:id="rId72"/>
    <p:sldId id="525" r:id="rId73"/>
    <p:sldId id="527" r:id="rId74"/>
    <p:sldId id="564" r:id="rId75"/>
    <p:sldId id="565" r:id="rId76"/>
    <p:sldId id="566" r:id="rId77"/>
    <p:sldId id="567" r:id="rId78"/>
    <p:sldId id="568" r:id="rId79"/>
    <p:sldId id="569" r:id="rId80"/>
    <p:sldId id="570" r:id="rId81"/>
    <p:sldId id="571" r:id="rId82"/>
    <p:sldId id="572" r:id="rId83"/>
    <p:sldId id="573" r:id="rId84"/>
    <p:sldId id="574" r:id="rId85"/>
    <p:sldId id="575" r:id="rId86"/>
    <p:sldId id="576" r:id="rId87"/>
    <p:sldId id="577" r:id="rId88"/>
    <p:sldId id="578" r:id="rId89"/>
    <p:sldId id="579" r:id="rId90"/>
    <p:sldId id="580" r:id="rId91"/>
    <p:sldId id="581" r:id="rId92"/>
    <p:sldId id="582" r:id="rId93"/>
    <p:sldId id="583" r:id="rId94"/>
    <p:sldId id="584" r:id="rId95"/>
    <p:sldId id="585" r:id="rId96"/>
    <p:sldId id="604" r:id="rId97"/>
    <p:sldId id="260" r:id="rId98"/>
  </p:sldIdLst>
  <p:sldSz cx="5327650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DEDD"/>
    <a:srgbClr val="58C9C7"/>
    <a:srgbClr val="FCC5D6"/>
    <a:srgbClr val="E4F5F8"/>
    <a:srgbClr val="EBC4C1"/>
    <a:srgbClr val="F3B5C7"/>
    <a:srgbClr val="BEE4EE"/>
    <a:srgbClr val="C879A0"/>
    <a:srgbClr val="4A5776"/>
    <a:srgbClr val="B1E0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923"/>
    <p:restoredTop sz="95666"/>
  </p:normalViewPr>
  <p:slideViewPr>
    <p:cSldViewPr snapToGrid="0">
      <p:cViewPr varScale="1">
        <p:scale>
          <a:sx n="97" d="100"/>
          <a:sy n="97" d="100"/>
        </p:scale>
        <p:origin x="321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4016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theme" Target="theme/theme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notesMaster" Target="notesMasters/notesMaster1.xml"/><Relationship Id="rId10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56D91-AB47-8046-AC00-1ACA3902B18B}" type="datetimeFigureOut">
              <a:rPr lang="es-CL" smtClean="0"/>
              <a:t>05-08-23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41563" y="1143000"/>
            <a:ext cx="21748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1F4AC-5AC7-C247-AEBD-79463F6AFE4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18272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9574" y="1237197"/>
            <a:ext cx="4528503" cy="2631887"/>
          </a:xfrm>
        </p:spPr>
        <p:txBody>
          <a:bodyPr anchor="b"/>
          <a:lstStyle>
            <a:lvl1pPr algn="ctr">
              <a:defRPr sz="3496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5956" y="3970580"/>
            <a:ext cx="3995738" cy="1825171"/>
          </a:xfrm>
        </p:spPr>
        <p:txBody>
          <a:bodyPr/>
          <a:lstStyle>
            <a:lvl1pPr marL="0" indent="0" algn="ctr">
              <a:buNone/>
              <a:defRPr sz="1398"/>
            </a:lvl1pPr>
            <a:lvl2pPr marL="266365" indent="0" algn="ctr">
              <a:buNone/>
              <a:defRPr sz="1165"/>
            </a:lvl2pPr>
            <a:lvl3pPr marL="532729" indent="0" algn="ctr">
              <a:buNone/>
              <a:defRPr sz="1049"/>
            </a:lvl3pPr>
            <a:lvl4pPr marL="799094" indent="0" algn="ctr">
              <a:buNone/>
              <a:defRPr sz="932"/>
            </a:lvl4pPr>
            <a:lvl5pPr marL="1065459" indent="0" algn="ctr">
              <a:buNone/>
              <a:defRPr sz="932"/>
            </a:lvl5pPr>
            <a:lvl6pPr marL="1331824" indent="0" algn="ctr">
              <a:buNone/>
              <a:defRPr sz="932"/>
            </a:lvl6pPr>
            <a:lvl7pPr marL="1598188" indent="0" algn="ctr">
              <a:buNone/>
              <a:defRPr sz="932"/>
            </a:lvl7pPr>
            <a:lvl8pPr marL="1864553" indent="0" algn="ctr">
              <a:buNone/>
              <a:defRPr sz="932"/>
            </a:lvl8pPr>
            <a:lvl9pPr marL="2130918" indent="0" algn="ctr">
              <a:buNone/>
              <a:defRPr sz="932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E6D7-5693-DE43-AC7F-482EAB1235B2}" type="datetimeFigureOut">
              <a:rPr lang="es-CL" smtClean="0"/>
              <a:t>05-08-23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1F4F4-88FE-FF4B-9A58-977C60749B0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66268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E6D7-5693-DE43-AC7F-482EAB1235B2}" type="datetimeFigureOut">
              <a:rPr lang="es-CL" smtClean="0"/>
              <a:t>05-08-23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1F4F4-88FE-FF4B-9A58-977C60749B0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77737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2600" y="402483"/>
            <a:ext cx="1148775" cy="6406475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6276" y="402483"/>
            <a:ext cx="3379728" cy="6406475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E6D7-5693-DE43-AC7F-482EAB1235B2}" type="datetimeFigureOut">
              <a:rPr lang="es-CL" smtClean="0"/>
              <a:t>05-08-23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1F4F4-88FE-FF4B-9A58-977C60749B0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30647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E6D7-5693-DE43-AC7F-482EAB1235B2}" type="datetimeFigureOut">
              <a:rPr lang="es-CL" smtClean="0"/>
              <a:t>05-08-23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1F4F4-88FE-FF4B-9A58-977C60749B0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8411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501" y="1884671"/>
            <a:ext cx="4595098" cy="3144614"/>
          </a:xfrm>
        </p:spPr>
        <p:txBody>
          <a:bodyPr anchor="b"/>
          <a:lstStyle>
            <a:lvl1pPr>
              <a:defRPr sz="3496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3501" y="5059035"/>
            <a:ext cx="4595098" cy="1653678"/>
          </a:xfrm>
        </p:spPr>
        <p:txBody>
          <a:bodyPr/>
          <a:lstStyle>
            <a:lvl1pPr marL="0" indent="0">
              <a:buNone/>
              <a:defRPr sz="1398">
                <a:solidFill>
                  <a:schemeClr val="tx1"/>
                </a:solidFill>
              </a:defRPr>
            </a:lvl1pPr>
            <a:lvl2pPr marL="266365" indent="0">
              <a:buNone/>
              <a:defRPr sz="1165">
                <a:solidFill>
                  <a:schemeClr val="tx1">
                    <a:tint val="75000"/>
                  </a:schemeClr>
                </a:solidFill>
              </a:defRPr>
            </a:lvl2pPr>
            <a:lvl3pPr marL="532729" indent="0">
              <a:buNone/>
              <a:defRPr sz="1049">
                <a:solidFill>
                  <a:schemeClr val="tx1">
                    <a:tint val="75000"/>
                  </a:schemeClr>
                </a:solidFill>
              </a:defRPr>
            </a:lvl3pPr>
            <a:lvl4pPr marL="799094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4pPr>
            <a:lvl5pPr marL="1065459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5pPr>
            <a:lvl6pPr marL="1331824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6pPr>
            <a:lvl7pPr marL="1598188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7pPr>
            <a:lvl8pPr marL="1864553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8pPr>
            <a:lvl9pPr marL="2130918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E6D7-5693-DE43-AC7F-482EAB1235B2}" type="datetimeFigureOut">
              <a:rPr lang="es-CL" smtClean="0"/>
              <a:t>05-08-23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1F4F4-88FE-FF4B-9A58-977C60749B0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21566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276" y="2012414"/>
            <a:ext cx="2264251" cy="4796544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97123" y="2012414"/>
            <a:ext cx="2264251" cy="4796544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E6D7-5693-DE43-AC7F-482EAB1235B2}" type="datetimeFigureOut">
              <a:rPr lang="es-CL" smtClean="0"/>
              <a:t>05-08-23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1F4F4-88FE-FF4B-9A58-977C60749B0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44363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402484"/>
            <a:ext cx="4595098" cy="1461188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971" y="1853171"/>
            <a:ext cx="2253845" cy="908210"/>
          </a:xfrm>
        </p:spPr>
        <p:txBody>
          <a:bodyPr anchor="b"/>
          <a:lstStyle>
            <a:lvl1pPr marL="0" indent="0">
              <a:buNone/>
              <a:defRPr sz="1398" b="1"/>
            </a:lvl1pPr>
            <a:lvl2pPr marL="266365" indent="0">
              <a:buNone/>
              <a:defRPr sz="1165" b="1"/>
            </a:lvl2pPr>
            <a:lvl3pPr marL="532729" indent="0">
              <a:buNone/>
              <a:defRPr sz="1049" b="1"/>
            </a:lvl3pPr>
            <a:lvl4pPr marL="799094" indent="0">
              <a:buNone/>
              <a:defRPr sz="932" b="1"/>
            </a:lvl4pPr>
            <a:lvl5pPr marL="1065459" indent="0">
              <a:buNone/>
              <a:defRPr sz="932" b="1"/>
            </a:lvl5pPr>
            <a:lvl6pPr marL="1331824" indent="0">
              <a:buNone/>
              <a:defRPr sz="932" b="1"/>
            </a:lvl6pPr>
            <a:lvl7pPr marL="1598188" indent="0">
              <a:buNone/>
              <a:defRPr sz="932" b="1"/>
            </a:lvl7pPr>
            <a:lvl8pPr marL="1864553" indent="0">
              <a:buNone/>
              <a:defRPr sz="932" b="1"/>
            </a:lvl8pPr>
            <a:lvl9pPr marL="2130918" indent="0">
              <a:buNone/>
              <a:defRPr sz="932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971" y="2761381"/>
            <a:ext cx="2253845" cy="406157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97123" y="1853171"/>
            <a:ext cx="2264945" cy="908210"/>
          </a:xfrm>
        </p:spPr>
        <p:txBody>
          <a:bodyPr anchor="b"/>
          <a:lstStyle>
            <a:lvl1pPr marL="0" indent="0">
              <a:buNone/>
              <a:defRPr sz="1398" b="1"/>
            </a:lvl1pPr>
            <a:lvl2pPr marL="266365" indent="0">
              <a:buNone/>
              <a:defRPr sz="1165" b="1"/>
            </a:lvl2pPr>
            <a:lvl3pPr marL="532729" indent="0">
              <a:buNone/>
              <a:defRPr sz="1049" b="1"/>
            </a:lvl3pPr>
            <a:lvl4pPr marL="799094" indent="0">
              <a:buNone/>
              <a:defRPr sz="932" b="1"/>
            </a:lvl4pPr>
            <a:lvl5pPr marL="1065459" indent="0">
              <a:buNone/>
              <a:defRPr sz="932" b="1"/>
            </a:lvl5pPr>
            <a:lvl6pPr marL="1331824" indent="0">
              <a:buNone/>
              <a:defRPr sz="932" b="1"/>
            </a:lvl6pPr>
            <a:lvl7pPr marL="1598188" indent="0">
              <a:buNone/>
              <a:defRPr sz="932" b="1"/>
            </a:lvl7pPr>
            <a:lvl8pPr marL="1864553" indent="0">
              <a:buNone/>
              <a:defRPr sz="932" b="1"/>
            </a:lvl8pPr>
            <a:lvl9pPr marL="2130918" indent="0">
              <a:buNone/>
              <a:defRPr sz="932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97123" y="2761381"/>
            <a:ext cx="2264945" cy="406157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E6D7-5693-DE43-AC7F-482EAB1235B2}" type="datetimeFigureOut">
              <a:rPr lang="es-CL" smtClean="0"/>
              <a:t>05-08-23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1F4F4-88FE-FF4B-9A58-977C60749B0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92976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E6D7-5693-DE43-AC7F-482EAB1235B2}" type="datetimeFigureOut">
              <a:rPr lang="es-CL" smtClean="0"/>
              <a:t>05-08-23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1F4F4-88FE-FF4B-9A58-977C60749B0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49059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E6D7-5693-DE43-AC7F-482EAB1235B2}" type="datetimeFigureOut">
              <a:rPr lang="es-CL" smtClean="0"/>
              <a:t>05-08-23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1F4F4-88FE-FF4B-9A58-977C60749B0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92484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503978"/>
            <a:ext cx="1718306" cy="1763924"/>
          </a:xfrm>
        </p:spPr>
        <p:txBody>
          <a:bodyPr anchor="b"/>
          <a:lstStyle>
            <a:lvl1pPr>
              <a:defRPr sz="1864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4945" y="1088455"/>
            <a:ext cx="2697123" cy="5372269"/>
          </a:xfrm>
        </p:spPr>
        <p:txBody>
          <a:bodyPr/>
          <a:lstStyle>
            <a:lvl1pPr>
              <a:defRPr sz="1864"/>
            </a:lvl1pPr>
            <a:lvl2pPr>
              <a:defRPr sz="1631"/>
            </a:lvl2pPr>
            <a:lvl3pPr>
              <a:defRPr sz="1398"/>
            </a:lvl3pPr>
            <a:lvl4pPr>
              <a:defRPr sz="1165"/>
            </a:lvl4pPr>
            <a:lvl5pPr>
              <a:defRPr sz="1165"/>
            </a:lvl5pPr>
            <a:lvl6pPr>
              <a:defRPr sz="1165"/>
            </a:lvl6pPr>
            <a:lvl7pPr>
              <a:defRPr sz="1165"/>
            </a:lvl7pPr>
            <a:lvl8pPr>
              <a:defRPr sz="1165"/>
            </a:lvl8pPr>
            <a:lvl9pPr>
              <a:defRPr sz="1165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970" y="2267902"/>
            <a:ext cx="1718306" cy="4201570"/>
          </a:xfrm>
        </p:spPr>
        <p:txBody>
          <a:bodyPr/>
          <a:lstStyle>
            <a:lvl1pPr marL="0" indent="0">
              <a:buNone/>
              <a:defRPr sz="932"/>
            </a:lvl1pPr>
            <a:lvl2pPr marL="266365" indent="0">
              <a:buNone/>
              <a:defRPr sz="816"/>
            </a:lvl2pPr>
            <a:lvl3pPr marL="532729" indent="0">
              <a:buNone/>
              <a:defRPr sz="699"/>
            </a:lvl3pPr>
            <a:lvl4pPr marL="799094" indent="0">
              <a:buNone/>
              <a:defRPr sz="583"/>
            </a:lvl4pPr>
            <a:lvl5pPr marL="1065459" indent="0">
              <a:buNone/>
              <a:defRPr sz="583"/>
            </a:lvl5pPr>
            <a:lvl6pPr marL="1331824" indent="0">
              <a:buNone/>
              <a:defRPr sz="583"/>
            </a:lvl6pPr>
            <a:lvl7pPr marL="1598188" indent="0">
              <a:buNone/>
              <a:defRPr sz="583"/>
            </a:lvl7pPr>
            <a:lvl8pPr marL="1864553" indent="0">
              <a:buNone/>
              <a:defRPr sz="583"/>
            </a:lvl8pPr>
            <a:lvl9pPr marL="2130918" indent="0">
              <a:buNone/>
              <a:defRPr sz="583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E6D7-5693-DE43-AC7F-482EAB1235B2}" type="datetimeFigureOut">
              <a:rPr lang="es-CL" smtClean="0"/>
              <a:t>05-08-23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1F4F4-88FE-FF4B-9A58-977C60749B0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68811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503978"/>
            <a:ext cx="1718306" cy="1763924"/>
          </a:xfrm>
        </p:spPr>
        <p:txBody>
          <a:bodyPr anchor="b"/>
          <a:lstStyle>
            <a:lvl1pPr>
              <a:defRPr sz="1864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64945" y="1088455"/>
            <a:ext cx="2697123" cy="5372269"/>
          </a:xfrm>
        </p:spPr>
        <p:txBody>
          <a:bodyPr anchor="t"/>
          <a:lstStyle>
            <a:lvl1pPr marL="0" indent="0">
              <a:buNone/>
              <a:defRPr sz="1864"/>
            </a:lvl1pPr>
            <a:lvl2pPr marL="266365" indent="0">
              <a:buNone/>
              <a:defRPr sz="1631"/>
            </a:lvl2pPr>
            <a:lvl3pPr marL="532729" indent="0">
              <a:buNone/>
              <a:defRPr sz="1398"/>
            </a:lvl3pPr>
            <a:lvl4pPr marL="799094" indent="0">
              <a:buNone/>
              <a:defRPr sz="1165"/>
            </a:lvl4pPr>
            <a:lvl5pPr marL="1065459" indent="0">
              <a:buNone/>
              <a:defRPr sz="1165"/>
            </a:lvl5pPr>
            <a:lvl6pPr marL="1331824" indent="0">
              <a:buNone/>
              <a:defRPr sz="1165"/>
            </a:lvl6pPr>
            <a:lvl7pPr marL="1598188" indent="0">
              <a:buNone/>
              <a:defRPr sz="1165"/>
            </a:lvl7pPr>
            <a:lvl8pPr marL="1864553" indent="0">
              <a:buNone/>
              <a:defRPr sz="1165"/>
            </a:lvl8pPr>
            <a:lvl9pPr marL="2130918" indent="0">
              <a:buNone/>
              <a:defRPr sz="1165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970" y="2267902"/>
            <a:ext cx="1718306" cy="4201570"/>
          </a:xfrm>
        </p:spPr>
        <p:txBody>
          <a:bodyPr/>
          <a:lstStyle>
            <a:lvl1pPr marL="0" indent="0">
              <a:buNone/>
              <a:defRPr sz="932"/>
            </a:lvl1pPr>
            <a:lvl2pPr marL="266365" indent="0">
              <a:buNone/>
              <a:defRPr sz="816"/>
            </a:lvl2pPr>
            <a:lvl3pPr marL="532729" indent="0">
              <a:buNone/>
              <a:defRPr sz="699"/>
            </a:lvl3pPr>
            <a:lvl4pPr marL="799094" indent="0">
              <a:buNone/>
              <a:defRPr sz="583"/>
            </a:lvl4pPr>
            <a:lvl5pPr marL="1065459" indent="0">
              <a:buNone/>
              <a:defRPr sz="583"/>
            </a:lvl5pPr>
            <a:lvl6pPr marL="1331824" indent="0">
              <a:buNone/>
              <a:defRPr sz="583"/>
            </a:lvl6pPr>
            <a:lvl7pPr marL="1598188" indent="0">
              <a:buNone/>
              <a:defRPr sz="583"/>
            </a:lvl7pPr>
            <a:lvl8pPr marL="1864553" indent="0">
              <a:buNone/>
              <a:defRPr sz="583"/>
            </a:lvl8pPr>
            <a:lvl9pPr marL="2130918" indent="0">
              <a:buNone/>
              <a:defRPr sz="583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E6D7-5693-DE43-AC7F-482EAB1235B2}" type="datetimeFigureOut">
              <a:rPr lang="es-CL" smtClean="0"/>
              <a:t>05-08-23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1F4F4-88FE-FF4B-9A58-977C60749B0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92342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6276" y="402484"/>
            <a:ext cx="4595098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276" y="2012414"/>
            <a:ext cx="4595098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6276" y="7006700"/>
            <a:ext cx="11987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3E6D7-5693-DE43-AC7F-482EAB1235B2}" type="datetimeFigureOut">
              <a:rPr lang="es-CL" smtClean="0"/>
              <a:t>05-08-23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64784" y="7006700"/>
            <a:ext cx="1798082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62653" y="7006700"/>
            <a:ext cx="11987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1F4F4-88FE-FF4B-9A58-977C60749B09}" type="slidenum">
              <a:rPr lang="es-CL" smtClean="0"/>
              <a:t>‹Nº›</a:t>
            </a:fld>
            <a:endParaRPr lang="es-CL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354FDD65-D4F0-ACDF-F3E1-0A24B4A3444E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3222744" y="1299130"/>
            <a:ext cx="2942060" cy="4259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877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32729" rtl="0" eaLnBrk="1" latinLnBrk="0" hangingPunct="1">
        <a:lnSpc>
          <a:spcPct val="90000"/>
        </a:lnSpc>
        <a:spcBef>
          <a:spcPct val="0"/>
        </a:spcBef>
        <a:buNone/>
        <a:defRPr sz="25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3182" indent="-133182" algn="l" defTabSz="532729" rtl="0" eaLnBrk="1" latinLnBrk="0" hangingPunct="1">
        <a:lnSpc>
          <a:spcPct val="90000"/>
        </a:lnSpc>
        <a:spcBef>
          <a:spcPts val="583"/>
        </a:spcBef>
        <a:buFont typeface="Arial" panose="020B0604020202020204" pitchFamily="34" charset="0"/>
        <a:buChar char="•"/>
        <a:defRPr sz="1631" kern="1200">
          <a:solidFill>
            <a:schemeClr val="tx1"/>
          </a:solidFill>
          <a:latin typeface="+mn-lt"/>
          <a:ea typeface="+mn-ea"/>
          <a:cs typeface="+mn-cs"/>
        </a:defRPr>
      </a:lvl1pPr>
      <a:lvl2pPr marL="39954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2pPr>
      <a:lvl3pPr marL="665912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165" kern="1200">
          <a:solidFill>
            <a:schemeClr val="tx1"/>
          </a:solidFill>
          <a:latin typeface="+mn-lt"/>
          <a:ea typeface="+mn-ea"/>
          <a:cs typeface="+mn-cs"/>
        </a:defRPr>
      </a:lvl3pPr>
      <a:lvl4pPr marL="93227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19864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465006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73137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997735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264100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1pPr>
      <a:lvl2pPr marL="266365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2pPr>
      <a:lvl3pPr marL="53272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3pPr>
      <a:lvl4pPr marL="79909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06545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33182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59818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864553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13091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8BC2E4FE-C160-24F0-43A9-F63BADB1C212}"/>
              </a:ext>
            </a:extLst>
          </p:cNvPr>
          <p:cNvSpPr/>
          <p:nvPr/>
        </p:nvSpPr>
        <p:spPr>
          <a:xfrm>
            <a:off x="-1" y="0"/>
            <a:ext cx="5327650" cy="6374295"/>
          </a:xfrm>
          <a:prstGeom prst="rect">
            <a:avLst/>
          </a:prstGeom>
          <a:solidFill>
            <a:srgbClr val="BEE4EE">
              <a:alpha val="4196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DF118355-78E1-1AE9-6D82-DE3FF82AEF8C}"/>
              </a:ext>
            </a:extLst>
          </p:cNvPr>
          <p:cNvSpPr/>
          <p:nvPr/>
        </p:nvSpPr>
        <p:spPr>
          <a:xfrm>
            <a:off x="265180" y="304129"/>
            <a:ext cx="4797287" cy="6361044"/>
          </a:xfrm>
          <a:prstGeom prst="rect">
            <a:avLst/>
          </a:prstGeom>
          <a:noFill/>
          <a:ln w="53975" cap="rnd">
            <a:solidFill>
              <a:srgbClr val="B1E0EF"/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3E9E27B-D3A6-BE89-4E73-B419D97A2C9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496" r="36513" b="61699"/>
          <a:stretch/>
        </p:blipFill>
        <p:spPr>
          <a:xfrm>
            <a:off x="0" y="5274365"/>
            <a:ext cx="5327651" cy="2285310"/>
          </a:xfrm>
          <a:prstGeom prst="rect">
            <a:avLst/>
          </a:prstGeom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205E8F18-CC5A-3BFF-F565-A3C62A5BAEE1}"/>
              </a:ext>
            </a:extLst>
          </p:cNvPr>
          <p:cNvSpPr/>
          <p:nvPr/>
        </p:nvSpPr>
        <p:spPr>
          <a:xfrm>
            <a:off x="0" y="5274365"/>
            <a:ext cx="532765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3" name="Rectángulo redondeado 12">
            <a:extLst>
              <a:ext uri="{FF2B5EF4-FFF2-40B4-BE49-F238E27FC236}">
                <a16:creationId xmlns:a16="http://schemas.microsoft.com/office/drawing/2014/main" id="{8457E922-901C-395A-0D6F-AEDD42F26E94}"/>
              </a:ext>
            </a:extLst>
          </p:cNvPr>
          <p:cNvSpPr/>
          <p:nvPr/>
        </p:nvSpPr>
        <p:spPr>
          <a:xfrm>
            <a:off x="1183978" y="2494399"/>
            <a:ext cx="3109470" cy="573033"/>
          </a:xfrm>
          <a:prstGeom prst="roundRect">
            <a:avLst>
              <a:gd name="adj" fmla="val 50000"/>
            </a:avLst>
          </a:prstGeom>
          <a:solidFill>
            <a:srgbClr val="F3B5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214E041-C91D-8241-11D8-30F7F501CBB5}"/>
              </a:ext>
            </a:extLst>
          </p:cNvPr>
          <p:cNvSpPr txBox="1"/>
          <p:nvPr/>
        </p:nvSpPr>
        <p:spPr>
          <a:xfrm>
            <a:off x="3058428" y="3550623"/>
            <a:ext cx="1120597" cy="4584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pc="300" dirty="0">
                <a:latin typeface="Caviar Dreams" panose="020B0402020204020504" pitchFamily="34" charset="0"/>
                <a:ea typeface="MS PMincho" panose="02020600040205080304" pitchFamily="18" charset="-128"/>
              </a:rPr>
              <a:t>2023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DFB30B2F-44B6-FE89-355A-CC77BABE4690}"/>
              </a:ext>
            </a:extLst>
          </p:cNvPr>
          <p:cNvSpPr txBox="1"/>
          <p:nvPr/>
        </p:nvSpPr>
        <p:spPr>
          <a:xfrm>
            <a:off x="1709443" y="2533555"/>
            <a:ext cx="21675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2800" spc="300" dirty="0">
                <a:solidFill>
                  <a:schemeClr val="bg1"/>
                </a:solidFill>
                <a:latin typeface="Caviar Dreams" panose="020B0402020204020504" pitchFamily="34" charset="0"/>
                <a:ea typeface="MS PMincho" panose="02020600040205080304" pitchFamily="18" charset="-128"/>
              </a:rPr>
              <a:t>DIRECTIVA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50FC6E32-6624-81C1-9857-B68D3149A41A}"/>
              </a:ext>
            </a:extLst>
          </p:cNvPr>
          <p:cNvSpPr txBox="1"/>
          <p:nvPr/>
        </p:nvSpPr>
        <p:spPr>
          <a:xfrm>
            <a:off x="1377474" y="3195062"/>
            <a:ext cx="19383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3200" dirty="0">
                <a:latin typeface="Coffe Valentine" pitchFamily="2" charset="0"/>
              </a:rPr>
              <a:t>escolar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8CF453D8-D5F6-6E56-CAF6-495EDE449070}"/>
              </a:ext>
            </a:extLst>
          </p:cNvPr>
          <p:cNvSpPr txBox="1"/>
          <p:nvPr/>
        </p:nvSpPr>
        <p:spPr>
          <a:xfrm>
            <a:off x="1485806" y="1843960"/>
            <a:ext cx="25058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4000" dirty="0">
                <a:latin typeface="FortunaDotLighter" pitchFamily="2" charset="0"/>
              </a:rPr>
              <a:t>AGENDA</a:t>
            </a:r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C3AF295B-5404-75D1-5889-C0E27A7BE92C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</a:blip>
          <a:stretch>
            <a:fillRect/>
          </a:stretch>
        </p:blipFill>
        <p:spPr>
          <a:xfrm rot="4465093">
            <a:off x="925055" y="2189652"/>
            <a:ext cx="426560" cy="426560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6061EABC-05C5-B7CF-5E07-EF10EA3466E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</a:blip>
          <a:stretch>
            <a:fillRect/>
          </a:stretch>
        </p:blipFill>
        <p:spPr>
          <a:xfrm rot="11662270">
            <a:off x="3902850" y="3471707"/>
            <a:ext cx="277980" cy="277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115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5DFF91CC-9B69-767C-A36C-2B5245545E32}"/>
              </a:ext>
            </a:extLst>
          </p:cNvPr>
          <p:cNvSpPr txBox="1"/>
          <p:nvPr/>
        </p:nvSpPr>
        <p:spPr>
          <a:xfrm>
            <a:off x="1794163" y="923065"/>
            <a:ext cx="17393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IMPORTANTES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0893AEED-6A53-B908-2E6A-F181A98D4813}"/>
              </a:ext>
            </a:extLst>
          </p:cNvPr>
          <p:cNvCxnSpPr>
            <a:cxnSpLocks/>
          </p:cNvCxnSpPr>
          <p:nvPr/>
        </p:nvCxnSpPr>
        <p:spPr>
          <a:xfrm>
            <a:off x="1371798" y="902795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D3C6CB62-CE67-6D03-6E32-DED6BC4F1339}"/>
              </a:ext>
            </a:extLst>
          </p:cNvPr>
          <p:cNvSpPr txBox="1"/>
          <p:nvPr/>
        </p:nvSpPr>
        <p:spPr>
          <a:xfrm>
            <a:off x="1876589" y="533463"/>
            <a:ext cx="1574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CONTACTOS</a:t>
            </a:r>
          </a:p>
        </p:txBody>
      </p:sp>
      <p:pic>
        <p:nvPicPr>
          <p:cNvPr id="11" name="Gráfico 10">
            <a:extLst>
              <a:ext uri="{FF2B5EF4-FFF2-40B4-BE49-F238E27FC236}">
                <a16:creationId xmlns:a16="http://schemas.microsoft.com/office/drawing/2014/main" id="{3BDA2565-E6A0-1A00-4CE7-367DB56C54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6499" y="1588454"/>
            <a:ext cx="211983" cy="211983"/>
          </a:xfrm>
          <a:prstGeom prst="rect">
            <a:avLst/>
          </a:prstGeom>
        </p:spPr>
      </p:pic>
      <p:pic>
        <p:nvPicPr>
          <p:cNvPr id="12" name="Gráfico 11">
            <a:extLst>
              <a:ext uri="{FF2B5EF4-FFF2-40B4-BE49-F238E27FC236}">
                <a16:creationId xmlns:a16="http://schemas.microsoft.com/office/drawing/2014/main" id="{766FF413-D05B-E016-3848-4361233ACB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5301" y="1887775"/>
            <a:ext cx="233181" cy="233181"/>
          </a:xfrm>
          <a:prstGeom prst="rect">
            <a:avLst/>
          </a:prstGeom>
        </p:spPr>
      </p:pic>
      <p:pic>
        <p:nvPicPr>
          <p:cNvPr id="13" name="Gráfico 12">
            <a:extLst>
              <a:ext uri="{FF2B5EF4-FFF2-40B4-BE49-F238E27FC236}">
                <a16:creationId xmlns:a16="http://schemas.microsoft.com/office/drawing/2014/main" id="{20917549-A19A-5672-C689-C874216A50E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38833" y="2214193"/>
            <a:ext cx="226115" cy="226115"/>
          </a:xfrm>
          <a:prstGeom prst="rect">
            <a:avLst/>
          </a:prstGeom>
        </p:spPr>
      </p:pic>
      <p:sp>
        <p:nvSpPr>
          <p:cNvPr id="14" name="Rectángulo redondeado 13">
            <a:extLst>
              <a:ext uri="{FF2B5EF4-FFF2-40B4-BE49-F238E27FC236}">
                <a16:creationId xmlns:a16="http://schemas.microsoft.com/office/drawing/2014/main" id="{7ABB05F5-92F1-5BD2-9550-32B8EBF730F9}"/>
              </a:ext>
            </a:extLst>
          </p:cNvPr>
          <p:cNvSpPr/>
          <p:nvPr/>
        </p:nvSpPr>
        <p:spPr>
          <a:xfrm>
            <a:off x="1047459" y="1613854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5" name="Rectángulo redondeado 14">
            <a:extLst>
              <a:ext uri="{FF2B5EF4-FFF2-40B4-BE49-F238E27FC236}">
                <a16:creationId xmlns:a16="http://schemas.microsoft.com/office/drawing/2014/main" id="{F0ACA016-1E7C-07A9-9466-D494A1C32739}"/>
              </a:ext>
            </a:extLst>
          </p:cNvPr>
          <p:cNvSpPr/>
          <p:nvPr/>
        </p:nvSpPr>
        <p:spPr>
          <a:xfrm>
            <a:off x="1047458" y="1913175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6" name="Rectángulo redondeado 15">
            <a:extLst>
              <a:ext uri="{FF2B5EF4-FFF2-40B4-BE49-F238E27FC236}">
                <a16:creationId xmlns:a16="http://schemas.microsoft.com/office/drawing/2014/main" id="{0B84B941-51FA-0989-E8C7-E29343A34DAA}"/>
              </a:ext>
            </a:extLst>
          </p:cNvPr>
          <p:cNvSpPr/>
          <p:nvPr/>
        </p:nvSpPr>
        <p:spPr>
          <a:xfrm>
            <a:off x="1047459" y="2212496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7" name="Gráfico 16">
            <a:extLst>
              <a:ext uri="{FF2B5EF4-FFF2-40B4-BE49-F238E27FC236}">
                <a16:creationId xmlns:a16="http://schemas.microsoft.com/office/drawing/2014/main" id="{59074778-A6D2-FF2C-1F5F-21FEDFA468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07981" y="1588454"/>
            <a:ext cx="211983" cy="211983"/>
          </a:xfrm>
          <a:prstGeom prst="rect">
            <a:avLst/>
          </a:prstGeom>
        </p:spPr>
      </p:pic>
      <p:pic>
        <p:nvPicPr>
          <p:cNvPr id="18" name="Gráfico 17">
            <a:extLst>
              <a:ext uri="{FF2B5EF4-FFF2-40B4-BE49-F238E27FC236}">
                <a16:creationId xmlns:a16="http://schemas.microsoft.com/office/drawing/2014/main" id="{CBCE52CE-0636-67D2-B1AB-092442419D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86783" y="1887775"/>
            <a:ext cx="233181" cy="233181"/>
          </a:xfrm>
          <a:prstGeom prst="rect">
            <a:avLst/>
          </a:prstGeom>
        </p:spPr>
      </p:pic>
      <p:pic>
        <p:nvPicPr>
          <p:cNvPr id="19" name="Gráfico 18">
            <a:extLst>
              <a:ext uri="{FF2B5EF4-FFF2-40B4-BE49-F238E27FC236}">
                <a16:creationId xmlns:a16="http://schemas.microsoft.com/office/drawing/2014/main" id="{8B454BC3-C5C5-AF6D-A5A2-A7461B44CED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90315" y="2214193"/>
            <a:ext cx="226115" cy="226115"/>
          </a:xfrm>
          <a:prstGeom prst="rect">
            <a:avLst/>
          </a:prstGeom>
        </p:spPr>
      </p:pic>
      <p:sp>
        <p:nvSpPr>
          <p:cNvPr id="20" name="Rectángulo redondeado 19">
            <a:extLst>
              <a:ext uri="{FF2B5EF4-FFF2-40B4-BE49-F238E27FC236}">
                <a16:creationId xmlns:a16="http://schemas.microsoft.com/office/drawing/2014/main" id="{9159251D-2543-0160-20CA-8738410B29C4}"/>
              </a:ext>
            </a:extLst>
          </p:cNvPr>
          <p:cNvSpPr/>
          <p:nvPr/>
        </p:nvSpPr>
        <p:spPr>
          <a:xfrm>
            <a:off x="3098941" y="1613854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1" name="Rectángulo redondeado 20">
            <a:extLst>
              <a:ext uri="{FF2B5EF4-FFF2-40B4-BE49-F238E27FC236}">
                <a16:creationId xmlns:a16="http://schemas.microsoft.com/office/drawing/2014/main" id="{45981E40-2576-7BAD-3A41-9C272D0A4914}"/>
              </a:ext>
            </a:extLst>
          </p:cNvPr>
          <p:cNvSpPr/>
          <p:nvPr/>
        </p:nvSpPr>
        <p:spPr>
          <a:xfrm>
            <a:off x="3098940" y="1913175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2" name="Rectángulo redondeado 21">
            <a:extLst>
              <a:ext uri="{FF2B5EF4-FFF2-40B4-BE49-F238E27FC236}">
                <a16:creationId xmlns:a16="http://schemas.microsoft.com/office/drawing/2014/main" id="{F79F2423-A343-8E44-A8A9-2EA5784EC3FC}"/>
              </a:ext>
            </a:extLst>
          </p:cNvPr>
          <p:cNvSpPr/>
          <p:nvPr/>
        </p:nvSpPr>
        <p:spPr>
          <a:xfrm>
            <a:off x="3098941" y="2212496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23" name="Gráfico 22">
            <a:extLst>
              <a:ext uri="{FF2B5EF4-FFF2-40B4-BE49-F238E27FC236}">
                <a16:creationId xmlns:a16="http://schemas.microsoft.com/office/drawing/2014/main" id="{790E52A5-FFC8-1053-F6E8-4CC63C5E29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6497" y="2712953"/>
            <a:ext cx="211983" cy="211983"/>
          </a:xfrm>
          <a:prstGeom prst="rect">
            <a:avLst/>
          </a:prstGeom>
        </p:spPr>
      </p:pic>
      <p:pic>
        <p:nvPicPr>
          <p:cNvPr id="24" name="Gráfico 23">
            <a:extLst>
              <a:ext uri="{FF2B5EF4-FFF2-40B4-BE49-F238E27FC236}">
                <a16:creationId xmlns:a16="http://schemas.microsoft.com/office/drawing/2014/main" id="{1CC69406-A1D5-9CB2-D864-35B2302976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5299" y="3012274"/>
            <a:ext cx="233181" cy="233181"/>
          </a:xfrm>
          <a:prstGeom prst="rect">
            <a:avLst/>
          </a:prstGeom>
        </p:spPr>
      </p:pic>
      <p:pic>
        <p:nvPicPr>
          <p:cNvPr id="25" name="Gráfico 24">
            <a:extLst>
              <a:ext uri="{FF2B5EF4-FFF2-40B4-BE49-F238E27FC236}">
                <a16:creationId xmlns:a16="http://schemas.microsoft.com/office/drawing/2014/main" id="{7200A6AC-1D8F-E5C7-5D40-DEAFB3792A3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38831" y="3338692"/>
            <a:ext cx="226115" cy="226115"/>
          </a:xfrm>
          <a:prstGeom prst="rect">
            <a:avLst/>
          </a:prstGeom>
        </p:spPr>
      </p:pic>
      <p:sp>
        <p:nvSpPr>
          <p:cNvPr id="26" name="Rectángulo redondeado 25">
            <a:extLst>
              <a:ext uri="{FF2B5EF4-FFF2-40B4-BE49-F238E27FC236}">
                <a16:creationId xmlns:a16="http://schemas.microsoft.com/office/drawing/2014/main" id="{7EEDF13E-822C-0B89-FD5D-1C836207FD37}"/>
              </a:ext>
            </a:extLst>
          </p:cNvPr>
          <p:cNvSpPr/>
          <p:nvPr/>
        </p:nvSpPr>
        <p:spPr>
          <a:xfrm>
            <a:off x="1047457" y="2738353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7" name="Rectángulo redondeado 26">
            <a:extLst>
              <a:ext uri="{FF2B5EF4-FFF2-40B4-BE49-F238E27FC236}">
                <a16:creationId xmlns:a16="http://schemas.microsoft.com/office/drawing/2014/main" id="{3BA99949-1A2F-5E83-EF4B-79F9605125F4}"/>
              </a:ext>
            </a:extLst>
          </p:cNvPr>
          <p:cNvSpPr/>
          <p:nvPr/>
        </p:nvSpPr>
        <p:spPr>
          <a:xfrm>
            <a:off x="1047456" y="3037674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8" name="Rectángulo redondeado 27">
            <a:extLst>
              <a:ext uri="{FF2B5EF4-FFF2-40B4-BE49-F238E27FC236}">
                <a16:creationId xmlns:a16="http://schemas.microsoft.com/office/drawing/2014/main" id="{C4F95344-F4A2-98EA-4281-BEDBE345E425}"/>
              </a:ext>
            </a:extLst>
          </p:cNvPr>
          <p:cNvSpPr/>
          <p:nvPr/>
        </p:nvSpPr>
        <p:spPr>
          <a:xfrm>
            <a:off x="1047457" y="3336995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29" name="Gráfico 28">
            <a:extLst>
              <a:ext uri="{FF2B5EF4-FFF2-40B4-BE49-F238E27FC236}">
                <a16:creationId xmlns:a16="http://schemas.microsoft.com/office/drawing/2014/main" id="{8E588A1B-2E61-C38D-CE76-E03653E837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07979" y="2712953"/>
            <a:ext cx="211983" cy="211983"/>
          </a:xfrm>
          <a:prstGeom prst="rect">
            <a:avLst/>
          </a:prstGeom>
        </p:spPr>
      </p:pic>
      <p:pic>
        <p:nvPicPr>
          <p:cNvPr id="30" name="Gráfico 29">
            <a:extLst>
              <a:ext uri="{FF2B5EF4-FFF2-40B4-BE49-F238E27FC236}">
                <a16:creationId xmlns:a16="http://schemas.microsoft.com/office/drawing/2014/main" id="{C00F8AD6-A95F-C953-8C81-7DE9F696E8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86781" y="3012274"/>
            <a:ext cx="233181" cy="233181"/>
          </a:xfrm>
          <a:prstGeom prst="rect">
            <a:avLst/>
          </a:prstGeom>
        </p:spPr>
      </p:pic>
      <p:pic>
        <p:nvPicPr>
          <p:cNvPr id="31" name="Gráfico 30">
            <a:extLst>
              <a:ext uri="{FF2B5EF4-FFF2-40B4-BE49-F238E27FC236}">
                <a16:creationId xmlns:a16="http://schemas.microsoft.com/office/drawing/2014/main" id="{4276198D-3F85-ED6B-C852-469EB1480D7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90313" y="3338692"/>
            <a:ext cx="226115" cy="226115"/>
          </a:xfrm>
          <a:prstGeom prst="rect">
            <a:avLst/>
          </a:prstGeom>
        </p:spPr>
      </p:pic>
      <p:sp>
        <p:nvSpPr>
          <p:cNvPr id="32" name="Rectángulo redondeado 31">
            <a:extLst>
              <a:ext uri="{FF2B5EF4-FFF2-40B4-BE49-F238E27FC236}">
                <a16:creationId xmlns:a16="http://schemas.microsoft.com/office/drawing/2014/main" id="{D9C0170C-6A55-E484-F27D-C0518CAA244C}"/>
              </a:ext>
            </a:extLst>
          </p:cNvPr>
          <p:cNvSpPr/>
          <p:nvPr/>
        </p:nvSpPr>
        <p:spPr>
          <a:xfrm>
            <a:off x="3098939" y="2738353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3" name="Rectángulo redondeado 32">
            <a:extLst>
              <a:ext uri="{FF2B5EF4-FFF2-40B4-BE49-F238E27FC236}">
                <a16:creationId xmlns:a16="http://schemas.microsoft.com/office/drawing/2014/main" id="{DDF62C8F-FE1A-4FF4-A4E8-738FF6E3C47D}"/>
              </a:ext>
            </a:extLst>
          </p:cNvPr>
          <p:cNvSpPr/>
          <p:nvPr/>
        </p:nvSpPr>
        <p:spPr>
          <a:xfrm>
            <a:off x="3098938" y="3037674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4" name="Rectángulo redondeado 33">
            <a:extLst>
              <a:ext uri="{FF2B5EF4-FFF2-40B4-BE49-F238E27FC236}">
                <a16:creationId xmlns:a16="http://schemas.microsoft.com/office/drawing/2014/main" id="{A2099650-3D58-94B7-205F-ADE8CA100628}"/>
              </a:ext>
            </a:extLst>
          </p:cNvPr>
          <p:cNvSpPr/>
          <p:nvPr/>
        </p:nvSpPr>
        <p:spPr>
          <a:xfrm>
            <a:off x="3098939" y="3336995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35" name="Gráfico 34">
            <a:extLst>
              <a:ext uri="{FF2B5EF4-FFF2-40B4-BE49-F238E27FC236}">
                <a16:creationId xmlns:a16="http://schemas.microsoft.com/office/drawing/2014/main" id="{2730FD77-5213-6B86-64E5-4DE1E58A3D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6495" y="3841789"/>
            <a:ext cx="211983" cy="211983"/>
          </a:xfrm>
          <a:prstGeom prst="rect">
            <a:avLst/>
          </a:prstGeom>
        </p:spPr>
      </p:pic>
      <p:pic>
        <p:nvPicPr>
          <p:cNvPr id="36" name="Gráfico 35">
            <a:extLst>
              <a:ext uri="{FF2B5EF4-FFF2-40B4-BE49-F238E27FC236}">
                <a16:creationId xmlns:a16="http://schemas.microsoft.com/office/drawing/2014/main" id="{4BF7D4AA-8000-0414-DACB-BB21AFA317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5297" y="4141110"/>
            <a:ext cx="233181" cy="233181"/>
          </a:xfrm>
          <a:prstGeom prst="rect">
            <a:avLst/>
          </a:prstGeom>
        </p:spPr>
      </p:pic>
      <p:pic>
        <p:nvPicPr>
          <p:cNvPr id="37" name="Gráfico 36">
            <a:extLst>
              <a:ext uri="{FF2B5EF4-FFF2-40B4-BE49-F238E27FC236}">
                <a16:creationId xmlns:a16="http://schemas.microsoft.com/office/drawing/2014/main" id="{7ACE6CDC-0DBA-ED04-0822-0D9F76BCDD1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38829" y="4467528"/>
            <a:ext cx="226115" cy="226115"/>
          </a:xfrm>
          <a:prstGeom prst="rect">
            <a:avLst/>
          </a:prstGeom>
        </p:spPr>
      </p:pic>
      <p:sp>
        <p:nvSpPr>
          <p:cNvPr id="38" name="Rectángulo redondeado 37">
            <a:extLst>
              <a:ext uri="{FF2B5EF4-FFF2-40B4-BE49-F238E27FC236}">
                <a16:creationId xmlns:a16="http://schemas.microsoft.com/office/drawing/2014/main" id="{173B4AC4-593D-F58A-401A-1596DA068DA3}"/>
              </a:ext>
            </a:extLst>
          </p:cNvPr>
          <p:cNvSpPr/>
          <p:nvPr/>
        </p:nvSpPr>
        <p:spPr>
          <a:xfrm>
            <a:off x="1047455" y="3867189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9" name="Rectángulo redondeado 38">
            <a:extLst>
              <a:ext uri="{FF2B5EF4-FFF2-40B4-BE49-F238E27FC236}">
                <a16:creationId xmlns:a16="http://schemas.microsoft.com/office/drawing/2014/main" id="{D99C591A-252D-43D4-F538-5EF236C9650F}"/>
              </a:ext>
            </a:extLst>
          </p:cNvPr>
          <p:cNvSpPr/>
          <p:nvPr/>
        </p:nvSpPr>
        <p:spPr>
          <a:xfrm>
            <a:off x="1047454" y="4166510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0" name="Rectángulo redondeado 39">
            <a:extLst>
              <a:ext uri="{FF2B5EF4-FFF2-40B4-BE49-F238E27FC236}">
                <a16:creationId xmlns:a16="http://schemas.microsoft.com/office/drawing/2014/main" id="{AC8AB7FD-0A48-020D-1347-64A83CCDC3A3}"/>
              </a:ext>
            </a:extLst>
          </p:cNvPr>
          <p:cNvSpPr/>
          <p:nvPr/>
        </p:nvSpPr>
        <p:spPr>
          <a:xfrm>
            <a:off x="1047455" y="4465831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41" name="Gráfico 40">
            <a:extLst>
              <a:ext uri="{FF2B5EF4-FFF2-40B4-BE49-F238E27FC236}">
                <a16:creationId xmlns:a16="http://schemas.microsoft.com/office/drawing/2014/main" id="{EC50C8FD-9CDC-4499-F952-5AB426A24A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07977" y="3841789"/>
            <a:ext cx="211983" cy="211983"/>
          </a:xfrm>
          <a:prstGeom prst="rect">
            <a:avLst/>
          </a:prstGeom>
        </p:spPr>
      </p:pic>
      <p:pic>
        <p:nvPicPr>
          <p:cNvPr id="42" name="Gráfico 41">
            <a:extLst>
              <a:ext uri="{FF2B5EF4-FFF2-40B4-BE49-F238E27FC236}">
                <a16:creationId xmlns:a16="http://schemas.microsoft.com/office/drawing/2014/main" id="{9EE87A99-75C4-EB53-652F-A8F42BDA09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86779" y="4141110"/>
            <a:ext cx="233181" cy="233181"/>
          </a:xfrm>
          <a:prstGeom prst="rect">
            <a:avLst/>
          </a:prstGeom>
        </p:spPr>
      </p:pic>
      <p:pic>
        <p:nvPicPr>
          <p:cNvPr id="43" name="Gráfico 42">
            <a:extLst>
              <a:ext uri="{FF2B5EF4-FFF2-40B4-BE49-F238E27FC236}">
                <a16:creationId xmlns:a16="http://schemas.microsoft.com/office/drawing/2014/main" id="{4765E267-825B-03F6-56D8-5D2DA75249C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90311" y="4467528"/>
            <a:ext cx="226115" cy="226115"/>
          </a:xfrm>
          <a:prstGeom prst="rect">
            <a:avLst/>
          </a:prstGeom>
        </p:spPr>
      </p:pic>
      <p:sp>
        <p:nvSpPr>
          <p:cNvPr id="44" name="Rectángulo redondeado 43">
            <a:extLst>
              <a:ext uri="{FF2B5EF4-FFF2-40B4-BE49-F238E27FC236}">
                <a16:creationId xmlns:a16="http://schemas.microsoft.com/office/drawing/2014/main" id="{548DB038-A0BC-BC7B-44BF-83B1CA66A58E}"/>
              </a:ext>
            </a:extLst>
          </p:cNvPr>
          <p:cNvSpPr/>
          <p:nvPr/>
        </p:nvSpPr>
        <p:spPr>
          <a:xfrm>
            <a:off x="3098937" y="3867189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5" name="Rectángulo redondeado 44">
            <a:extLst>
              <a:ext uri="{FF2B5EF4-FFF2-40B4-BE49-F238E27FC236}">
                <a16:creationId xmlns:a16="http://schemas.microsoft.com/office/drawing/2014/main" id="{ED2FC598-CDE0-9B03-65D1-F05556C719A3}"/>
              </a:ext>
            </a:extLst>
          </p:cNvPr>
          <p:cNvSpPr/>
          <p:nvPr/>
        </p:nvSpPr>
        <p:spPr>
          <a:xfrm>
            <a:off x="3098936" y="4166510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6" name="Rectángulo redondeado 45">
            <a:extLst>
              <a:ext uri="{FF2B5EF4-FFF2-40B4-BE49-F238E27FC236}">
                <a16:creationId xmlns:a16="http://schemas.microsoft.com/office/drawing/2014/main" id="{BFE11BC6-D39F-39F4-DFB9-BF4FEACABF21}"/>
              </a:ext>
            </a:extLst>
          </p:cNvPr>
          <p:cNvSpPr/>
          <p:nvPr/>
        </p:nvSpPr>
        <p:spPr>
          <a:xfrm>
            <a:off x="3098937" y="4465831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47" name="Gráfico 46">
            <a:extLst>
              <a:ext uri="{FF2B5EF4-FFF2-40B4-BE49-F238E27FC236}">
                <a16:creationId xmlns:a16="http://schemas.microsoft.com/office/drawing/2014/main" id="{39EF212D-FA69-AD79-1105-A2894C25A5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6493" y="4966288"/>
            <a:ext cx="211983" cy="211983"/>
          </a:xfrm>
          <a:prstGeom prst="rect">
            <a:avLst/>
          </a:prstGeom>
        </p:spPr>
      </p:pic>
      <p:pic>
        <p:nvPicPr>
          <p:cNvPr id="48" name="Gráfico 47">
            <a:extLst>
              <a:ext uri="{FF2B5EF4-FFF2-40B4-BE49-F238E27FC236}">
                <a16:creationId xmlns:a16="http://schemas.microsoft.com/office/drawing/2014/main" id="{DB9DC186-9F5A-DDF3-15EB-13FBA27073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5295" y="5265609"/>
            <a:ext cx="233181" cy="233181"/>
          </a:xfrm>
          <a:prstGeom prst="rect">
            <a:avLst/>
          </a:prstGeom>
        </p:spPr>
      </p:pic>
      <p:pic>
        <p:nvPicPr>
          <p:cNvPr id="49" name="Gráfico 48">
            <a:extLst>
              <a:ext uri="{FF2B5EF4-FFF2-40B4-BE49-F238E27FC236}">
                <a16:creationId xmlns:a16="http://schemas.microsoft.com/office/drawing/2014/main" id="{7FFB252B-ED3B-1592-3BFB-ABB8A946A99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38827" y="5592027"/>
            <a:ext cx="226115" cy="226115"/>
          </a:xfrm>
          <a:prstGeom prst="rect">
            <a:avLst/>
          </a:prstGeom>
        </p:spPr>
      </p:pic>
      <p:sp>
        <p:nvSpPr>
          <p:cNvPr id="50" name="Rectángulo redondeado 49">
            <a:extLst>
              <a:ext uri="{FF2B5EF4-FFF2-40B4-BE49-F238E27FC236}">
                <a16:creationId xmlns:a16="http://schemas.microsoft.com/office/drawing/2014/main" id="{52415311-C0F9-1C5F-309A-B27983AAD6CD}"/>
              </a:ext>
            </a:extLst>
          </p:cNvPr>
          <p:cNvSpPr/>
          <p:nvPr/>
        </p:nvSpPr>
        <p:spPr>
          <a:xfrm>
            <a:off x="1047453" y="4991688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1" name="Rectángulo redondeado 50">
            <a:extLst>
              <a:ext uri="{FF2B5EF4-FFF2-40B4-BE49-F238E27FC236}">
                <a16:creationId xmlns:a16="http://schemas.microsoft.com/office/drawing/2014/main" id="{05755CA1-50E9-BAB8-8CF9-A8ABDC864A72}"/>
              </a:ext>
            </a:extLst>
          </p:cNvPr>
          <p:cNvSpPr/>
          <p:nvPr/>
        </p:nvSpPr>
        <p:spPr>
          <a:xfrm>
            <a:off x="1047452" y="5291009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2" name="Rectángulo redondeado 51">
            <a:extLst>
              <a:ext uri="{FF2B5EF4-FFF2-40B4-BE49-F238E27FC236}">
                <a16:creationId xmlns:a16="http://schemas.microsoft.com/office/drawing/2014/main" id="{8DF619A0-4943-F556-0AAA-F8410DF29E3D}"/>
              </a:ext>
            </a:extLst>
          </p:cNvPr>
          <p:cNvSpPr/>
          <p:nvPr/>
        </p:nvSpPr>
        <p:spPr>
          <a:xfrm>
            <a:off x="1047453" y="5590330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53" name="Gráfico 52">
            <a:extLst>
              <a:ext uri="{FF2B5EF4-FFF2-40B4-BE49-F238E27FC236}">
                <a16:creationId xmlns:a16="http://schemas.microsoft.com/office/drawing/2014/main" id="{6C21CE93-18AE-F261-CD96-BAB057C031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07975" y="4966288"/>
            <a:ext cx="211983" cy="211983"/>
          </a:xfrm>
          <a:prstGeom prst="rect">
            <a:avLst/>
          </a:prstGeom>
        </p:spPr>
      </p:pic>
      <p:pic>
        <p:nvPicPr>
          <p:cNvPr id="54" name="Gráfico 53">
            <a:extLst>
              <a:ext uri="{FF2B5EF4-FFF2-40B4-BE49-F238E27FC236}">
                <a16:creationId xmlns:a16="http://schemas.microsoft.com/office/drawing/2014/main" id="{4862A125-6D14-D956-9484-B8E2A5A6D0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86777" y="5265609"/>
            <a:ext cx="233181" cy="233181"/>
          </a:xfrm>
          <a:prstGeom prst="rect">
            <a:avLst/>
          </a:prstGeom>
        </p:spPr>
      </p:pic>
      <p:pic>
        <p:nvPicPr>
          <p:cNvPr id="55" name="Gráfico 54">
            <a:extLst>
              <a:ext uri="{FF2B5EF4-FFF2-40B4-BE49-F238E27FC236}">
                <a16:creationId xmlns:a16="http://schemas.microsoft.com/office/drawing/2014/main" id="{735E49C9-F45A-6E55-1CA6-11A41375D4D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90309" y="5592027"/>
            <a:ext cx="226115" cy="226115"/>
          </a:xfrm>
          <a:prstGeom prst="rect">
            <a:avLst/>
          </a:prstGeom>
        </p:spPr>
      </p:pic>
      <p:sp>
        <p:nvSpPr>
          <p:cNvPr id="56" name="Rectángulo redondeado 55">
            <a:extLst>
              <a:ext uri="{FF2B5EF4-FFF2-40B4-BE49-F238E27FC236}">
                <a16:creationId xmlns:a16="http://schemas.microsoft.com/office/drawing/2014/main" id="{1DA87A82-8413-5C11-257D-04FF3638D5BC}"/>
              </a:ext>
            </a:extLst>
          </p:cNvPr>
          <p:cNvSpPr/>
          <p:nvPr/>
        </p:nvSpPr>
        <p:spPr>
          <a:xfrm>
            <a:off x="3098935" y="4991688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7" name="Rectángulo redondeado 56">
            <a:extLst>
              <a:ext uri="{FF2B5EF4-FFF2-40B4-BE49-F238E27FC236}">
                <a16:creationId xmlns:a16="http://schemas.microsoft.com/office/drawing/2014/main" id="{C2E9CA1D-0160-1E55-F309-39D355752B98}"/>
              </a:ext>
            </a:extLst>
          </p:cNvPr>
          <p:cNvSpPr/>
          <p:nvPr/>
        </p:nvSpPr>
        <p:spPr>
          <a:xfrm>
            <a:off x="3098934" y="5291009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8" name="Rectángulo redondeado 57">
            <a:extLst>
              <a:ext uri="{FF2B5EF4-FFF2-40B4-BE49-F238E27FC236}">
                <a16:creationId xmlns:a16="http://schemas.microsoft.com/office/drawing/2014/main" id="{46509CE0-51B8-23FC-E208-C52F31073C32}"/>
              </a:ext>
            </a:extLst>
          </p:cNvPr>
          <p:cNvSpPr/>
          <p:nvPr/>
        </p:nvSpPr>
        <p:spPr>
          <a:xfrm>
            <a:off x="3098935" y="5590330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59" name="Gráfico 58">
            <a:extLst>
              <a:ext uri="{FF2B5EF4-FFF2-40B4-BE49-F238E27FC236}">
                <a16:creationId xmlns:a16="http://schemas.microsoft.com/office/drawing/2014/main" id="{194B6FE6-2E36-7756-BB86-75045030DD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6491" y="6093377"/>
            <a:ext cx="211983" cy="211983"/>
          </a:xfrm>
          <a:prstGeom prst="rect">
            <a:avLst/>
          </a:prstGeom>
        </p:spPr>
      </p:pic>
      <p:pic>
        <p:nvPicPr>
          <p:cNvPr id="60" name="Gráfico 59">
            <a:extLst>
              <a:ext uri="{FF2B5EF4-FFF2-40B4-BE49-F238E27FC236}">
                <a16:creationId xmlns:a16="http://schemas.microsoft.com/office/drawing/2014/main" id="{F95872F8-29B0-361C-3E8E-BDAD8E7EAF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5293" y="6392698"/>
            <a:ext cx="233181" cy="233181"/>
          </a:xfrm>
          <a:prstGeom prst="rect">
            <a:avLst/>
          </a:prstGeom>
        </p:spPr>
      </p:pic>
      <p:pic>
        <p:nvPicPr>
          <p:cNvPr id="61" name="Gráfico 60">
            <a:extLst>
              <a:ext uri="{FF2B5EF4-FFF2-40B4-BE49-F238E27FC236}">
                <a16:creationId xmlns:a16="http://schemas.microsoft.com/office/drawing/2014/main" id="{CC6FBBED-A3B8-4777-14D2-E44D364F9E9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38825" y="6719116"/>
            <a:ext cx="226115" cy="226115"/>
          </a:xfrm>
          <a:prstGeom prst="rect">
            <a:avLst/>
          </a:prstGeom>
        </p:spPr>
      </p:pic>
      <p:sp>
        <p:nvSpPr>
          <p:cNvPr id="62" name="Rectángulo redondeado 61">
            <a:extLst>
              <a:ext uri="{FF2B5EF4-FFF2-40B4-BE49-F238E27FC236}">
                <a16:creationId xmlns:a16="http://schemas.microsoft.com/office/drawing/2014/main" id="{3FB06302-5D9E-BCCF-3C88-06D627219AE5}"/>
              </a:ext>
            </a:extLst>
          </p:cNvPr>
          <p:cNvSpPr/>
          <p:nvPr/>
        </p:nvSpPr>
        <p:spPr>
          <a:xfrm>
            <a:off x="1047451" y="6118777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3" name="Rectángulo redondeado 62">
            <a:extLst>
              <a:ext uri="{FF2B5EF4-FFF2-40B4-BE49-F238E27FC236}">
                <a16:creationId xmlns:a16="http://schemas.microsoft.com/office/drawing/2014/main" id="{D5AF5851-275D-5DE1-7B42-013F4F0A5CC7}"/>
              </a:ext>
            </a:extLst>
          </p:cNvPr>
          <p:cNvSpPr/>
          <p:nvPr/>
        </p:nvSpPr>
        <p:spPr>
          <a:xfrm>
            <a:off x="1047450" y="6418098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4" name="Rectángulo redondeado 63">
            <a:extLst>
              <a:ext uri="{FF2B5EF4-FFF2-40B4-BE49-F238E27FC236}">
                <a16:creationId xmlns:a16="http://schemas.microsoft.com/office/drawing/2014/main" id="{6CC8D4EB-476A-C681-12A6-49D2D47B85FF}"/>
              </a:ext>
            </a:extLst>
          </p:cNvPr>
          <p:cNvSpPr/>
          <p:nvPr/>
        </p:nvSpPr>
        <p:spPr>
          <a:xfrm>
            <a:off x="1047451" y="6717419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65" name="Gráfico 64">
            <a:extLst>
              <a:ext uri="{FF2B5EF4-FFF2-40B4-BE49-F238E27FC236}">
                <a16:creationId xmlns:a16="http://schemas.microsoft.com/office/drawing/2014/main" id="{4B2E3848-17AB-F80A-44B3-1104063AAD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07973" y="6093377"/>
            <a:ext cx="211983" cy="211983"/>
          </a:xfrm>
          <a:prstGeom prst="rect">
            <a:avLst/>
          </a:prstGeom>
        </p:spPr>
      </p:pic>
      <p:pic>
        <p:nvPicPr>
          <p:cNvPr id="66" name="Gráfico 65">
            <a:extLst>
              <a:ext uri="{FF2B5EF4-FFF2-40B4-BE49-F238E27FC236}">
                <a16:creationId xmlns:a16="http://schemas.microsoft.com/office/drawing/2014/main" id="{B7AF9CA0-2EC2-8B98-0438-D551C60629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86775" y="6392698"/>
            <a:ext cx="233181" cy="233181"/>
          </a:xfrm>
          <a:prstGeom prst="rect">
            <a:avLst/>
          </a:prstGeom>
        </p:spPr>
      </p:pic>
      <p:pic>
        <p:nvPicPr>
          <p:cNvPr id="67" name="Gráfico 66">
            <a:extLst>
              <a:ext uri="{FF2B5EF4-FFF2-40B4-BE49-F238E27FC236}">
                <a16:creationId xmlns:a16="http://schemas.microsoft.com/office/drawing/2014/main" id="{F8B0A003-15CC-E50F-B07A-CD52AAD843F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90307" y="6719116"/>
            <a:ext cx="226115" cy="226115"/>
          </a:xfrm>
          <a:prstGeom prst="rect">
            <a:avLst/>
          </a:prstGeom>
        </p:spPr>
      </p:pic>
      <p:sp>
        <p:nvSpPr>
          <p:cNvPr id="68" name="Rectángulo redondeado 67">
            <a:extLst>
              <a:ext uri="{FF2B5EF4-FFF2-40B4-BE49-F238E27FC236}">
                <a16:creationId xmlns:a16="http://schemas.microsoft.com/office/drawing/2014/main" id="{70D6FAF2-7995-F5AF-9A88-802DD342B875}"/>
              </a:ext>
            </a:extLst>
          </p:cNvPr>
          <p:cNvSpPr/>
          <p:nvPr/>
        </p:nvSpPr>
        <p:spPr>
          <a:xfrm>
            <a:off x="3098933" y="6118777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9" name="Rectángulo redondeado 68">
            <a:extLst>
              <a:ext uri="{FF2B5EF4-FFF2-40B4-BE49-F238E27FC236}">
                <a16:creationId xmlns:a16="http://schemas.microsoft.com/office/drawing/2014/main" id="{68085AD7-81DF-295E-31F0-D012489C271C}"/>
              </a:ext>
            </a:extLst>
          </p:cNvPr>
          <p:cNvSpPr/>
          <p:nvPr/>
        </p:nvSpPr>
        <p:spPr>
          <a:xfrm>
            <a:off x="3098932" y="6418098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0" name="Rectángulo redondeado 69">
            <a:extLst>
              <a:ext uri="{FF2B5EF4-FFF2-40B4-BE49-F238E27FC236}">
                <a16:creationId xmlns:a16="http://schemas.microsoft.com/office/drawing/2014/main" id="{B84EF223-2D8B-37E8-992B-04BF161C5EC8}"/>
              </a:ext>
            </a:extLst>
          </p:cNvPr>
          <p:cNvSpPr/>
          <p:nvPr/>
        </p:nvSpPr>
        <p:spPr>
          <a:xfrm>
            <a:off x="3098933" y="6717419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62898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" name="Tabla 104">
            <a:extLst>
              <a:ext uri="{FF2B5EF4-FFF2-40B4-BE49-F238E27FC236}">
                <a16:creationId xmlns:a16="http://schemas.microsoft.com/office/drawing/2014/main" id="{C2A36471-1878-0156-D1A1-BB0FEB6F16BF}"/>
              </a:ext>
            </a:extLst>
          </p:cNvPr>
          <p:cNvGraphicFramePr>
            <a:graphicFrameLocks noGrp="1"/>
          </p:cNvGraphicFramePr>
          <p:nvPr/>
        </p:nvGraphicFramePr>
        <p:xfrm>
          <a:off x="544395" y="1471651"/>
          <a:ext cx="3234666" cy="564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222">
                  <a:extLst>
                    <a:ext uri="{9D8B030D-6E8A-4147-A177-3AD203B41FA5}">
                      <a16:colId xmlns:a16="http://schemas.microsoft.com/office/drawing/2014/main" val="1382643441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1406272118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2054602615"/>
                    </a:ext>
                  </a:extLst>
                </a:gridCol>
              </a:tblGrid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02866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12179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944389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5683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470389"/>
                  </a:ext>
                </a:extLst>
              </a:tr>
            </a:tbl>
          </a:graphicData>
        </a:graphic>
      </p:graphicFrame>
      <p:sp>
        <p:nvSpPr>
          <p:cNvPr id="106" name="Elipse 105">
            <a:extLst>
              <a:ext uri="{FF2B5EF4-FFF2-40B4-BE49-F238E27FC236}">
                <a16:creationId xmlns:a16="http://schemas.microsoft.com/office/drawing/2014/main" id="{F71A2067-65A1-08E4-F6EF-95164F4BB222}"/>
              </a:ext>
            </a:extLst>
          </p:cNvPr>
          <p:cNvSpPr/>
          <p:nvPr/>
        </p:nvSpPr>
        <p:spPr>
          <a:xfrm>
            <a:off x="602745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7" name="Elipse 106">
            <a:extLst>
              <a:ext uri="{FF2B5EF4-FFF2-40B4-BE49-F238E27FC236}">
                <a16:creationId xmlns:a16="http://schemas.microsoft.com/office/drawing/2014/main" id="{E6E2B275-E75C-D136-4C91-08F43E1BF53E}"/>
              </a:ext>
            </a:extLst>
          </p:cNvPr>
          <p:cNvSpPr/>
          <p:nvPr/>
        </p:nvSpPr>
        <p:spPr>
          <a:xfrm>
            <a:off x="602745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8" name="Elipse 107">
            <a:extLst>
              <a:ext uri="{FF2B5EF4-FFF2-40B4-BE49-F238E27FC236}">
                <a16:creationId xmlns:a16="http://schemas.microsoft.com/office/drawing/2014/main" id="{408BD23B-0A44-17DE-8CF7-B0A897F7AF61}"/>
              </a:ext>
            </a:extLst>
          </p:cNvPr>
          <p:cNvSpPr/>
          <p:nvPr/>
        </p:nvSpPr>
        <p:spPr>
          <a:xfrm>
            <a:off x="602745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9" name="Elipse 108">
            <a:extLst>
              <a:ext uri="{FF2B5EF4-FFF2-40B4-BE49-F238E27FC236}">
                <a16:creationId xmlns:a16="http://schemas.microsoft.com/office/drawing/2014/main" id="{9564083D-518A-945A-EBC9-F44B46E6C4CE}"/>
              </a:ext>
            </a:extLst>
          </p:cNvPr>
          <p:cNvSpPr/>
          <p:nvPr/>
        </p:nvSpPr>
        <p:spPr>
          <a:xfrm>
            <a:off x="602744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0" name="Elipse 109">
            <a:extLst>
              <a:ext uri="{FF2B5EF4-FFF2-40B4-BE49-F238E27FC236}">
                <a16:creationId xmlns:a16="http://schemas.microsoft.com/office/drawing/2014/main" id="{1B86E434-A8DE-5810-397D-CA19597DD81F}"/>
              </a:ext>
            </a:extLst>
          </p:cNvPr>
          <p:cNvSpPr/>
          <p:nvPr/>
        </p:nvSpPr>
        <p:spPr>
          <a:xfrm>
            <a:off x="602743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1" name="Elipse 110">
            <a:extLst>
              <a:ext uri="{FF2B5EF4-FFF2-40B4-BE49-F238E27FC236}">
                <a16:creationId xmlns:a16="http://schemas.microsoft.com/office/drawing/2014/main" id="{F2AAA0BE-3CAA-33C2-1396-ED2FC13222B3}"/>
              </a:ext>
            </a:extLst>
          </p:cNvPr>
          <p:cNvSpPr/>
          <p:nvPr/>
        </p:nvSpPr>
        <p:spPr>
          <a:xfrm>
            <a:off x="1695671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2" name="Elipse 111">
            <a:extLst>
              <a:ext uri="{FF2B5EF4-FFF2-40B4-BE49-F238E27FC236}">
                <a16:creationId xmlns:a16="http://schemas.microsoft.com/office/drawing/2014/main" id="{F34EF6E7-BE92-490B-CE97-F6D055B9F496}"/>
              </a:ext>
            </a:extLst>
          </p:cNvPr>
          <p:cNvSpPr/>
          <p:nvPr/>
        </p:nvSpPr>
        <p:spPr>
          <a:xfrm>
            <a:off x="1695671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3" name="Elipse 112">
            <a:extLst>
              <a:ext uri="{FF2B5EF4-FFF2-40B4-BE49-F238E27FC236}">
                <a16:creationId xmlns:a16="http://schemas.microsoft.com/office/drawing/2014/main" id="{2B136F31-47EC-CCDC-C1E6-86750038A06C}"/>
              </a:ext>
            </a:extLst>
          </p:cNvPr>
          <p:cNvSpPr/>
          <p:nvPr/>
        </p:nvSpPr>
        <p:spPr>
          <a:xfrm>
            <a:off x="1695671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4" name="Elipse 113">
            <a:extLst>
              <a:ext uri="{FF2B5EF4-FFF2-40B4-BE49-F238E27FC236}">
                <a16:creationId xmlns:a16="http://schemas.microsoft.com/office/drawing/2014/main" id="{40EC4E09-D6FD-44C5-F279-DE962F773E81}"/>
              </a:ext>
            </a:extLst>
          </p:cNvPr>
          <p:cNvSpPr/>
          <p:nvPr/>
        </p:nvSpPr>
        <p:spPr>
          <a:xfrm>
            <a:off x="1695670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5" name="Elipse 114">
            <a:extLst>
              <a:ext uri="{FF2B5EF4-FFF2-40B4-BE49-F238E27FC236}">
                <a16:creationId xmlns:a16="http://schemas.microsoft.com/office/drawing/2014/main" id="{27D25059-3EB7-3E54-15FE-0E654EEC1FC2}"/>
              </a:ext>
            </a:extLst>
          </p:cNvPr>
          <p:cNvSpPr/>
          <p:nvPr/>
        </p:nvSpPr>
        <p:spPr>
          <a:xfrm>
            <a:off x="1695669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6" name="Elipse 115">
            <a:extLst>
              <a:ext uri="{FF2B5EF4-FFF2-40B4-BE49-F238E27FC236}">
                <a16:creationId xmlns:a16="http://schemas.microsoft.com/office/drawing/2014/main" id="{0BFF3B03-FA33-73F9-6E5D-4A62B21790B0}"/>
              </a:ext>
            </a:extLst>
          </p:cNvPr>
          <p:cNvSpPr/>
          <p:nvPr/>
        </p:nvSpPr>
        <p:spPr>
          <a:xfrm>
            <a:off x="2775534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7" name="Elipse 116">
            <a:extLst>
              <a:ext uri="{FF2B5EF4-FFF2-40B4-BE49-F238E27FC236}">
                <a16:creationId xmlns:a16="http://schemas.microsoft.com/office/drawing/2014/main" id="{73CA88E9-5447-D7CD-5000-2378B86F6446}"/>
              </a:ext>
            </a:extLst>
          </p:cNvPr>
          <p:cNvSpPr/>
          <p:nvPr/>
        </p:nvSpPr>
        <p:spPr>
          <a:xfrm>
            <a:off x="2775534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8" name="Elipse 117">
            <a:extLst>
              <a:ext uri="{FF2B5EF4-FFF2-40B4-BE49-F238E27FC236}">
                <a16:creationId xmlns:a16="http://schemas.microsoft.com/office/drawing/2014/main" id="{DBF7D12F-7F6A-A222-F667-1C14397AAA15}"/>
              </a:ext>
            </a:extLst>
          </p:cNvPr>
          <p:cNvSpPr/>
          <p:nvPr/>
        </p:nvSpPr>
        <p:spPr>
          <a:xfrm>
            <a:off x="2775534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9" name="Elipse 118">
            <a:extLst>
              <a:ext uri="{FF2B5EF4-FFF2-40B4-BE49-F238E27FC236}">
                <a16:creationId xmlns:a16="http://schemas.microsoft.com/office/drawing/2014/main" id="{FE2BD77D-0E13-A0A2-5FC6-42F77068DD9D}"/>
              </a:ext>
            </a:extLst>
          </p:cNvPr>
          <p:cNvSpPr/>
          <p:nvPr/>
        </p:nvSpPr>
        <p:spPr>
          <a:xfrm>
            <a:off x="2775533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20" name="Elipse 119">
            <a:extLst>
              <a:ext uri="{FF2B5EF4-FFF2-40B4-BE49-F238E27FC236}">
                <a16:creationId xmlns:a16="http://schemas.microsoft.com/office/drawing/2014/main" id="{179EEA80-9D52-1B45-27C0-8B8B4E18B623}"/>
              </a:ext>
            </a:extLst>
          </p:cNvPr>
          <p:cNvSpPr/>
          <p:nvPr/>
        </p:nvSpPr>
        <p:spPr>
          <a:xfrm>
            <a:off x="2775532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160" name="Imagen 159">
            <a:extLst>
              <a:ext uri="{FF2B5EF4-FFF2-40B4-BE49-F238E27FC236}">
                <a16:creationId xmlns:a16="http://schemas.microsoft.com/office/drawing/2014/main" id="{A859B513-6A06-059B-3E5F-DD412779AA1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792" t="4325" r="65525" b="3230"/>
          <a:stretch/>
        </p:blipFill>
        <p:spPr>
          <a:xfrm>
            <a:off x="3855395" y="1471651"/>
            <a:ext cx="1104061" cy="5679646"/>
          </a:xfrm>
          <a:prstGeom prst="rect">
            <a:avLst/>
          </a:prstGeom>
        </p:spPr>
      </p:pic>
      <p:pic>
        <p:nvPicPr>
          <p:cNvPr id="170" name="Imagen 169">
            <a:extLst>
              <a:ext uri="{FF2B5EF4-FFF2-40B4-BE49-F238E27FC236}">
                <a16:creationId xmlns:a16="http://schemas.microsoft.com/office/drawing/2014/main" id="{49C13B32-DF56-34C7-0BB8-59333BB5A0F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935" r="38875" b="87097"/>
          <a:stretch/>
        </p:blipFill>
        <p:spPr>
          <a:xfrm>
            <a:off x="5901603" y="-813470"/>
            <a:ext cx="3096710" cy="451134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0849BD74-4376-54B2-A2E5-DB68DE0B756B}"/>
              </a:ext>
            </a:extLst>
          </p:cNvPr>
          <p:cNvSpPr txBox="1"/>
          <p:nvPr/>
        </p:nvSpPr>
        <p:spPr>
          <a:xfrm>
            <a:off x="2055481" y="842210"/>
            <a:ext cx="12166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MENSUAL</a:t>
            </a: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2C1FB31D-7648-7A3E-AE60-9DD2DA1B1C79}"/>
              </a:ext>
            </a:extLst>
          </p:cNvPr>
          <p:cNvCxnSpPr>
            <a:cxnSpLocks/>
          </p:cNvCxnSpPr>
          <p:nvPr/>
        </p:nvCxnSpPr>
        <p:spPr>
          <a:xfrm>
            <a:off x="1371798" y="84473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4FA7FF31-D666-25F0-BE80-5D3EB5F64D76}"/>
              </a:ext>
            </a:extLst>
          </p:cNvPr>
          <p:cNvSpPr txBox="1"/>
          <p:nvPr/>
        </p:nvSpPr>
        <p:spPr>
          <a:xfrm>
            <a:off x="1687432" y="446465"/>
            <a:ext cx="1952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PLANIFICACIÓN </a:t>
            </a:r>
          </a:p>
        </p:txBody>
      </p:sp>
    </p:spTree>
    <p:extLst>
      <p:ext uri="{BB962C8B-B14F-4D97-AF65-F5344CB8AC3E}">
        <p14:creationId xmlns:p14="http://schemas.microsoft.com/office/powerpoint/2010/main" val="3672018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03">
            <a:extLst>
              <a:ext uri="{FF2B5EF4-FFF2-40B4-BE49-F238E27FC236}">
                <a16:creationId xmlns:a16="http://schemas.microsoft.com/office/drawing/2014/main" id="{5DCE0E84-62C7-3C5F-89A7-A2C8B81983FE}"/>
              </a:ext>
            </a:extLst>
          </p:cNvPr>
          <p:cNvGraphicFramePr>
            <a:graphicFrameLocks noGrp="1"/>
          </p:cNvGraphicFramePr>
          <p:nvPr/>
        </p:nvGraphicFramePr>
        <p:xfrm>
          <a:off x="507381" y="1471651"/>
          <a:ext cx="4312888" cy="564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222">
                  <a:extLst>
                    <a:ext uri="{9D8B030D-6E8A-4147-A177-3AD203B41FA5}">
                      <a16:colId xmlns:a16="http://schemas.microsoft.com/office/drawing/2014/main" val="1382643441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1406272118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2054602615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3897052643"/>
                    </a:ext>
                  </a:extLst>
                </a:gridCol>
              </a:tblGrid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02866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12179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944389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5683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470389"/>
                  </a:ext>
                </a:extLst>
              </a:tr>
            </a:tbl>
          </a:graphicData>
        </a:graphic>
      </p:graphicFrame>
      <p:sp>
        <p:nvSpPr>
          <p:cNvPr id="20" name="Elipse 19">
            <a:extLst>
              <a:ext uri="{FF2B5EF4-FFF2-40B4-BE49-F238E27FC236}">
                <a16:creationId xmlns:a16="http://schemas.microsoft.com/office/drawing/2014/main" id="{3966E0E8-FCF1-6D0F-D0F6-66BEA21D5063}"/>
              </a:ext>
            </a:extLst>
          </p:cNvPr>
          <p:cNvSpPr/>
          <p:nvPr/>
        </p:nvSpPr>
        <p:spPr>
          <a:xfrm>
            <a:off x="561103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2CF2B427-4DC0-3FDB-EE7D-638310C8902C}"/>
              </a:ext>
            </a:extLst>
          </p:cNvPr>
          <p:cNvSpPr/>
          <p:nvPr/>
        </p:nvSpPr>
        <p:spPr>
          <a:xfrm>
            <a:off x="561103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C9A58179-5194-9233-8E28-C2E8C660F39F}"/>
              </a:ext>
            </a:extLst>
          </p:cNvPr>
          <p:cNvSpPr/>
          <p:nvPr/>
        </p:nvSpPr>
        <p:spPr>
          <a:xfrm>
            <a:off x="561103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4813F5FC-8A33-8D65-88D2-EC4695F02350}"/>
              </a:ext>
            </a:extLst>
          </p:cNvPr>
          <p:cNvSpPr/>
          <p:nvPr/>
        </p:nvSpPr>
        <p:spPr>
          <a:xfrm>
            <a:off x="561102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C7EFA98A-7A3C-4928-0D61-29D3CD71840C}"/>
              </a:ext>
            </a:extLst>
          </p:cNvPr>
          <p:cNvSpPr/>
          <p:nvPr/>
        </p:nvSpPr>
        <p:spPr>
          <a:xfrm>
            <a:off x="561101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DB2368BA-DC44-9B73-B713-E9C418FD97A9}"/>
              </a:ext>
            </a:extLst>
          </p:cNvPr>
          <p:cNvSpPr/>
          <p:nvPr/>
        </p:nvSpPr>
        <p:spPr>
          <a:xfrm>
            <a:off x="1640966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27066A70-760B-EAEF-A495-27A896D10F7D}"/>
              </a:ext>
            </a:extLst>
          </p:cNvPr>
          <p:cNvSpPr/>
          <p:nvPr/>
        </p:nvSpPr>
        <p:spPr>
          <a:xfrm>
            <a:off x="1640966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949B0F7C-6F74-3485-DF83-8C885B417759}"/>
              </a:ext>
            </a:extLst>
          </p:cNvPr>
          <p:cNvSpPr/>
          <p:nvPr/>
        </p:nvSpPr>
        <p:spPr>
          <a:xfrm>
            <a:off x="1640966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F1BE9DD3-CB94-6232-C0A4-6BFD76AFC4B1}"/>
              </a:ext>
            </a:extLst>
          </p:cNvPr>
          <p:cNvSpPr/>
          <p:nvPr/>
        </p:nvSpPr>
        <p:spPr>
          <a:xfrm>
            <a:off x="1640965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4B3EE194-4694-1045-9A05-65F1172D1652}"/>
              </a:ext>
            </a:extLst>
          </p:cNvPr>
          <p:cNvSpPr/>
          <p:nvPr/>
        </p:nvSpPr>
        <p:spPr>
          <a:xfrm>
            <a:off x="1640964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35DB6FC8-1255-E2FD-6D79-FF58C04FDC62}"/>
              </a:ext>
            </a:extLst>
          </p:cNvPr>
          <p:cNvSpPr/>
          <p:nvPr/>
        </p:nvSpPr>
        <p:spPr>
          <a:xfrm>
            <a:off x="2720829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90F569ED-F30E-F35A-1458-713101EB96B3}"/>
              </a:ext>
            </a:extLst>
          </p:cNvPr>
          <p:cNvSpPr/>
          <p:nvPr/>
        </p:nvSpPr>
        <p:spPr>
          <a:xfrm>
            <a:off x="2720829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58761B11-02A0-1CDE-EEC8-58B124F5E627}"/>
              </a:ext>
            </a:extLst>
          </p:cNvPr>
          <p:cNvSpPr/>
          <p:nvPr/>
        </p:nvSpPr>
        <p:spPr>
          <a:xfrm>
            <a:off x="2720829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A87AC4B8-0E13-F969-9541-5DF4D6856584}"/>
              </a:ext>
            </a:extLst>
          </p:cNvPr>
          <p:cNvSpPr/>
          <p:nvPr/>
        </p:nvSpPr>
        <p:spPr>
          <a:xfrm>
            <a:off x="2720828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517FFF44-65FA-DAE4-8020-A2ACD5FD0B36}"/>
              </a:ext>
            </a:extLst>
          </p:cNvPr>
          <p:cNvSpPr/>
          <p:nvPr/>
        </p:nvSpPr>
        <p:spPr>
          <a:xfrm>
            <a:off x="2720827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27B98586-105A-F8A7-CFB1-0F176D8A0B96}"/>
              </a:ext>
            </a:extLst>
          </p:cNvPr>
          <p:cNvSpPr/>
          <p:nvPr/>
        </p:nvSpPr>
        <p:spPr>
          <a:xfrm>
            <a:off x="3800692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6" name="Elipse 35">
            <a:extLst>
              <a:ext uri="{FF2B5EF4-FFF2-40B4-BE49-F238E27FC236}">
                <a16:creationId xmlns:a16="http://schemas.microsoft.com/office/drawing/2014/main" id="{A638B71F-1B4D-EB9A-054A-17E3573C6626}"/>
              </a:ext>
            </a:extLst>
          </p:cNvPr>
          <p:cNvSpPr/>
          <p:nvPr/>
        </p:nvSpPr>
        <p:spPr>
          <a:xfrm>
            <a:off x="3800692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7" name="Elipse 36">
            <a:extLst>
              <a:ext uri="{FF2B5EF4-FFF2-40B4-BE49-F238E27FC236}">
                <a16:creationId xmlns:a16="http://schemas.microsoft.com/office/drawing/2014/main" id="{82E47A59-1F37-9C58-EB2E-C4A50B1EFA0D}"/>
              </a:ext>
            </a:extLst>
          </p:cNvPr>
          <p:cNvSpPr/>
          <p:nvPr/>
        </p:nvSpPr>
        <p:spPr>
          <a:xfrm>
            <a:off x="3800692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8" name="Elipse 37">
            <a:extLst>
              <a:ext uri="{FF2B5EF4-FFF2-40B4-BE49-F238E27FC236}">
                <a16:creationId xmlns:a16="http://schemas.microsoft.com/office/drawing/2014/main" id="{D7A3929C-790B-96B6-FE6F-8C353090799B}"/>
              </a:ext>
            </a:extLst>
          </p:cNvPr>
          <p:cNvSpPr/>
          <p:nvPr/>
        </p:nvSpPr>
        <p:spPr>
          <a:xfrm>
            <a:off x="3800691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9" name="Elipse 38">
            <a:extLst>
              <a:ext uri="{FF2B5EF4-FFF2-40B4-BE49-F238E27FC236}">
                <a16:creationId xmlns:a16="http://schemas.microsoft.com/office/drawing/2014/main" id="{A65F43EE-464C-4996-A6F6-FB3975E9AD3B}"/>
              </a:ext>
            </a:extLst>
          </p:cNvPr>
          <p:cNvSpPr/>
          <p:nvPr/>
        </p:nvSpPr>
        <p:spPr>
          <a:xfrm>
            <a:off x="3800690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1EAC00B5-F606-8330-06DA-8D09E9E7AF33}"/>
              </a:ext>
            </a:extLst>
          </p:cNvPr>
          <p:cNvSpPr txBox="1"/>
          <p:nvPr/>
        </p:nvSpPr>
        <p:spPr>
          <a:xfrm>
            <a:off x="507382" y="1021832"/>
            <a:ext cx="9565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>
                <a:latin typeface="Batang" panose="02030600000101010101" pitchFamily="18" charset="-127"/>
                <a:ea typeface="Batang" panose="02030600000101010101" pitchFamily="18" charset="-127"/>
                <a:cs typeface="Apple Chancery" panose="03020702040506060504" pitchFamily="66" charset="-79"/>
              </a:rPr>
              <a:t>MES:</a:t>
            </a:r>
          </a:p>
        </p:txBody>
      </p:sp>
      <p:sp>
        <p:nvSpPr>
          <p:cNvPr id="41" name="Rectángulo redondeado 40">
            <a:extLst>
              <a:ext uri="{FF2B5EF4-FFF2-40B4-BE49-F238E27FC236}">
                <a16:creationId xmlns:a16="http://schemas.microsoft.com/office/drawing/2014/main" id="{C1D22D3A-0BE8-C889-A742-781B3FEB15F4}"/>
              </a:ext>
            </a:extLst>
          </p:cNvPr>
          <p:cNvSpPr/>
          <p:nvPr/>
        </p:nvSpPr>
        <p:spPr>
          <a:xfrm>
            <a:off x="1176588" y="1046507"/>
            <a:ext cx="1585647" cy="261626"/>
          </a:xfrm>
          <a:prstGeom prst="roundRect">
            <a:avLst/>
          </a:prstGeom>
          <a:solidFill>
            <a:srgbClr val="FCC5D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4BFC7EB9-20A9-6B78-7037-B6C8A948C96E}"/>
              </a:ext>
            </a:extLst>
          </p:cNvPr>
          <p:cNvSpPr txBox="1"/>
          <p:nvPr/>
        </p:nvSpPr>
        <p:spPr>
          <a:xfrm>
            <a:off x="2812354" y="1023991"/>
            <a:ext cx="9565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>
                <a:latin typeface="Batang" panose="02030600000101010101" pitchFamily="18" charset="-127"/>
                <a:ea typeface="Batang" panose="02030600000101010101" pitchFamily="18" charset="-127"/>
                <a:cs typeface="Apple Chancery" panose="03020702040506060504" pitchFamily="66" charset="-79"/>
              </a:rPr>
              <a:t>AÑO:</a:t>
            </a:r>
          </a:p>
        </p:txBody>
      </p:sp>
      <p:sp>
        <p:nvSpPr>
          <p:cNvPr id="62" name="Rectángulo redondeado 61">
            <a:extLst>
              <a:ext uri="{FF2B5EF4-FFF2-40B4-BE49-F238E27FC236}">
                <a16:creationId xmlns:a16="http://schemas.microsoft.com/office/drawing/2014/main" id="{B72C7371-3AF3-4237-FA62-3DECC05EA084}"/>
              </a:ext>
            </a:extLst>
          </p:cNvPr>
          <p:cNvSpPr/>
          <p:nvPr/>
        </p:nvSpPr>
        <p:spPr>
          <a:xfrm>
            <a:off x="3475943" y="1044906"/>
            <a:ext cx="1244057" cy="261626"/>
          </a:xfrm>
          <a:prstGeom prst="roundRect">
            <a:avLst/>
          </a:prstGeom>
          <a:solidFill>
            <a:srgbClr val="FCC5D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470290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" name="Tabla 104">
            <a:extLst>
              <a:ext uri="{FF2B5EF4-FFF2-40B4-BE49-F238E27FC236}">
                <a16:creationId xmlns:a16="http://schemas.microsoft.com/office/drawing/2014/main" id="{C2A36471-1878-0156-D1A1-BB0FEB6F16BF}"/>
              </a:ext>
            </a:extLst>
          </p:cNvPr>
          <p:cNvGraphicFramePr>
            <a:graphicFrameLocks noGrp="1"/>
          </p:cNvGraphicFramePr>
          <p:nvPr/>
        </p:nvGraphicFramePr>
        <p:xfrm>
          <a:off x="544395" y="1471651"/>
          <a:ext cx="3234666" cy="564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222">
                  <a:extLst>
                    <a:ext uri="{9D8B030D-6E8A-4147-A177-3AD203B41FA5}">
                      <a16:colId xmlns:a16="http://schemas.microsoft.com/office/drawing/2014/main" val="1382643441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1406272118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2054602615"/>
                    </a:ext>
                  </a:extLst>
                </a:gridCol>
              </a:tblGrid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02866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12179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944389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5683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470389"/>
                  </a:ext>
                </a:extLst>
              </a:tr>
            </a:tbl>
          </a:graphicData>
        </a:graphic>
      </p:graphicFrame>
      <p:sp>
        <p:nvSpPr>
          <p:cNvPr id="106" name="Elipse 105">
            <a:extLst>
              <a:ext uri="{FF2B5EF4-FFF2-40B4-BE49-F238E27FC236}">
                <a16:creationId xmlns:a16="http://schemas.microsoft.com/office/drawing/2014/main" id="{F71A2067-65A1-08E4-F6EF-95164F4BB222}"/>
              </a:ext>
            </a:extLst>
          </p:cNvPr>
          <p:cNvSpPr/>
          <p:nvPr/>
        </p:nvSpPr>
        <p:spPr>
          <a:xfrm>
            <a:off x="602745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7" name="Elipse 106">
            <a:extLst>
              <a:ext uri="{FF2B5EF4-FFF2-40B4-BE49-F238E27FC236}">
                <a16:creationId xmlns:a16="http://schemas.microsoft.com/office/drawing/2014/main" id="{E6E2B275-E75C-D136-4C91-08F43E1BF53E}"/>
              </a:ext>
            </a:extLst>
          </p:cNvPr>
          <p:cNvSpPr/>
          <p:nvPr/>
        </p:nvSpPr>
        <p:spPr>
          <a:xfrm>
            <a:off x="602745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8" name="Elipse 107">
            <a:extLst>
              <a:ext uri="{FF2B5EF4-FFF2-40B4-BE49-F238E27FC236}">
                <a16:creationId xmlns:a16="http://schemas.microsoft.com/office/drawing/2014/main" id="{408BD23B-0A44-17DE-8CF7-B0A897F7AF61}"/>
              </a:ext>
            </a:extLst>
          </p:cNvPr>
          <p:cNvSpPr/>
          <p:nvPr/>
        </p:nvSpPr>
        <p:spPr>
          <a:xfrm>
            <a:off x="602745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9" name="Elipse 108">
            <a:extLst>
              <a:ext uri="{FF2B5EF4-FFF2-40B4-BE49-F238E27FC236}">
                <a16:creationId xmlns:a16="http://schemas.microsoft.com/office/drawing/2014/main" id="{9564083D-518A-945A-EBC9-F44B46E6C4CE}"/>
              </a:ext>
            </a:extLst>
          </p:cNvPr>
          <p:cNvSpPr/>
          <p:nvPr/>
        </p:nvSpPr>
        <p:spPr>
          <a:xfrm>
            <a:off x="602744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0" name="Elipse 109">
            <a:extLst>
              <a:ext uri="{FF2B5EF4-FFF2-40B4-BE49-F238E27FC236}">
                <a16:creationId xmlns:a16="http://schemas.microsoft.com/office/drawing/2014/main" id="{1B86E434-A8DE-5810-397D-CA19597DD81F}"/>
              </a:ext>
            </a:extLst>
          </p:cNvPr>
          <p:cNvSpPr/>
          <p:nvPr/>
        </p:nvSpPr>
        <p:spPr>
          <a:xfrm>
            <a:off x="602743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1" name="Elipse 110">
            <a:extLst>
              <a:ext uri="{FF2B5EF4-FFF2-40B4-BE49-F238E27FC236}">
                <a16:creationId xmlns:a16="http://schemas.microsoft.com/office/drawing/2014/main" id="{F2AAA0BE-3CAA-33C2-1396-ED2FC13222B3}"/>
              </a:ext>
            </a:extLst>
          </p:cNvPr>
          <p:cNvSpPr/>
          <p:nvPr/>
        </p:nvSpPr>
        <p:spPr>
          <a:xfrm>
            <a:off x="1695671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2" name="Elipse 111">
            <a:extLst>
              <a:ext uri="{FF2B5EF4-FFF2-40B4-BE49-F238E27FC236}">
                <a16:creationId xmlns:a16="http://schemas.microsoft.com/office/drawing/2014/main" id="{F34EF6E7-BE92-490B-CE97-F6D055B9F496}"/>
              </a:ext>
            </a:extLst>
          </p:cNvPr>
          <p:cNvSpPr/>
          <p:nvPr/>
        </p:nvSpPr>
        <p:spPr>
          <a:xfrm>
            <a:off x="1695671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3" name="Elipse 112">
            <a:extLst>
              <a:ext uri="{FF2B5EF4-FFF2-40B4-BE49-F238E27FC236}">
                <a16:creationId xmlns:a16="http://schemas.microsoft.com/office/drawing/2014/main" id="{2B136F31-47EC-CCDC-C1E6-86750038A06C}"/>
              </a:ext>
            </a:extLst>
          </p:cNvPr>
          <p:cNvSpPr/>
          <p:nvPr/>
        </p:nvSpPr>
        <p:spPr>
          <a:xfrm>
            <a:off x="1695671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4" name="Elipse 113">
            <a:extLst>
              <a:ext uri="{FF2B5EF4-FFF2-40B4-BE49-F238E27FC236}">
                <a16:creationId xmlns:a16="http://schemas.microsoft.com/office/drawing/2014/main" id="{40EC4E09-D6FD-44C5-F279-DE962F773E81}"/>
              </a:ext>
            </a:extLst>
          </p:cNvPr>
          <p:cNvSpPr/>
          <p:nvPr/>
        </p:nvSpPr>
        <p:spPr>
          <a:xfrm>
            <a:off x="1695670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5" name="Elipse 114">
            <a:extLst>
              <a:ext uri="{FF2B5EF4-FFF2-40B4-BE49-F238E27FC236}">
                <a16:creationId xmlns:a16="http://schemas.microsoft.com/office/drawing/2014/main" id="{27D25059-3EB7-3E54-15FE-0E654EEC1FC2}"/>
              </a:ext>
            </a:extLst>
          </p:cNvPr>
          <p:cNvSpPr/>
          <p:nvPr/>
        </p:nvSpPr>
        <p:spPr>
          <a:xfrm>
            <a:off x="1695669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6" name="Elipse 115">
            <a:extLst>
              <a:ext uri="{FF2B5EF4-FFF2-40B4-BE49-F238E27FC236}">
                <a16:creationId xmlns:a16="http://schemas.microsoft.com/office/drawing/2014/main" id="{0BFF3B03-FA33-73F9-6E5D-4A62B21790B0}"/>
              </a:ext>
            </a:extLst>
          </p:cNvPr>
          <p:cNvSpPr/>
          <p:nvPr/>
        </p:nvSpPr>
        <p:spPr>
          <a:xfrm>
            <a:off x="2775534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7" name="Elipse 116">
            <a:extLst>
              <a:ext uri="{FF2B5EF4-FFF2-40B4-BE49-F238E27FC236}">
                <a16:creationId xmlns:a16="http://schemas.microsoft.com/office/drawing/2014/main" id="{73CA88E9-5447-D7CD-5000-2378B86F6446}"/>
              </a:ext>
            </a:extLst>
          </p:cNvPr>
          <p:cNvSpPr/>
          <p:nvPr/>
        </p:nvSpPr>
        <p:spPr>
          <a:xfrm>
            <a:off x="2775534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8" name="Elipse 117">
            <a:extLst>
              <a:ext uri="{FF2B5EF4-FFF2-40B4-BE49-F238E27FC236}">
                <a16:creationId xmlns:a16="http://schemas.microsoft.com/office/drawing/2014/main" id="{DBF7D12F-7F6A-A222-F667-1C14397AAA15}"/>
              </a:ext>
            </a:extLst>
          </p:cNvPr>
          <p:cNvSpPr/>
          <p:nvPr/>
        </p:nvSpPr>
        <p:spPr>
          <a:xfrm>
            <a:off x="2775534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9" name="Elipse 118">
            <a:extLst>
              <a:ext uri="{FF2B5EF4-FFF2-40B4-BE49-F238E27FC236}">
                <a16:creationId xmlns:a16="http://schemas.microsoft.com/office/drawing/2014/main" id="{FE2BD77D-0E13-A0A2-5FC6-42F77068DD9D}"/>
              </a:ext>
            </a:extLst>
          </p:cNvPr>
          <p:cNvSpPr/>
          <p:nvPr/>
        </p:nvSpPr>
        <p:spPr>
          <a:xfrm>
            <a:off x="2775533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20" name="Elipse 119">
            <a:extLst>
              <a:ext uri="{FF2B5EF4-FFF2-40B4-BE49-F238E27FC236}">
                <a16:creationId xmlns:a16="http://schemas.microsoft.com/office/drawing/2014/main" id="{179EEA80-9D52-1B45-27C0-8B8B4E18B623}"/>
              </a:ext>
            </a:extLst>
          </p:cNvPr>
          <p:cNvSpPr/>
          <p:nvPr/>
        </p:nvSpPr>
        <p:spPr>
          <a:xfrm>
            <a:off x="2775532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160" name="Imagen 159">
            <a:extLst>
              <a:ext uri="{FF2B5EF4-FFF2-40B4-BE49-F238E27FC236}">
                <a16:creationId xmlns:a16="http://schemas.microsoft.com/office/drawing/2014/main" id="{A859B513-6A06-059B-3E5F-DD412779AA1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792" t="4325" r="65525" b="3230"/>
          <a:stretch/>
        </p:blipFill>
        <p:spPr>
          <a:xfrm>
            <a:off x="3855395" y="1471651"/>
            <a:ext cx="1104061" cy="5679646"/>
          </a:xfrm>
          <a:prstGeom prst="rect">
            <a:avLst/>
          </a:prstGeom>
        </p:spPr>
      </p:pic>
      <p:pic>
        <p:nvPicPr>
          <p:cNvPr id="170" name="Imagen 169">
            <a:extLst>
              <a:ext uri="{FF2B5EF4-FFF2-40B4-BE49-F238E27FC236}">
                <a16:creationId xmlns:a16="http://schemas.microsoft.com/office/drawing/2014/main" id="{49C13B32-DF56-34C7-0BB8-59333BB5A0F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935" r="38875" b="87097"/>
          <a:stretch/>
        </p:blipFill>
        <p:spPr>
          <a:xfrm>
            <a:off x="5901603" y="-813470"/>
            <a:ext cx="3096710" cy="451134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0849BD74-4376-54B2-A2E5-DB68DE0B756B}"/>
              </a:ext>
            </a:extLst>
          </p:cNvPr>
          <p:cNvSpPr txBox="1"/>
          <p:nvPr/>
        </p:nvSpPr>
        <p:spPr>
          <a:xfrm>
            <a:off x="2055481" y="842210"/>
            <a:ext cx="12166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MENSUAL</a:t>
            </a: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2C1FB31D-7648-7A3E-AE60-9DD2DA1B1C79}"/>
              </a:ext>
            </a:extLst>
          </p:cNvPr>
          <p:cNvCxnSpPr>
            <a:cxnSpLocks/>
          </p:cNvCxnSpPr>
          <p:nvPr/>
        </p:nvCxnSpPr>
        <p:spPr>
          <a:xfrm>
            <a:off x="1371798" y="84473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4FA7FF31-D666-25F0-BE80-5D3EB5F64D76}"/>
              </a:ext>
            </a:extLst>
          </p:cNvPr>
          <p:cNvSpPr txBox="1"/>
          <p:nvPr/>
        </p:nvSpPr>
        <p:spPr>
          <a:xfrm>
            <a:off x="1687432" y="446465"/>
            <a:ext cx="1952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PLANIFICACIÓN </a:t>
            </a:r>
          </a:p>
        </p:txBody>
      </p:sp>
    </p:spTree>
    <p:extLst>
      <p:ext uri="{BB962C8B-B14F-4D97-AF65-F5344CB8AC3E}">
        <p14:creationId xmlns:p14="http://schemas.microsoft.com/office/powerpoint/2010/main" val="9506099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03">
            <a:extLst>
              <a:ext uri="{FF2B5EF4-FFF2-40B4-BE49-F238E27FC236}">
                <a16:creationId xmlns:a16="http://schemas.microsoft.com/office/drawing/2014/main" id="{5DCE0E84-62C7-3C5F-89A7-A2C8B81983FE}"/>
              </a:ext>
            </a:extLst>
          </p:cNvPr>
          <p:cNvGraphicFramePr>
            <a:graphicFrameLocks noGrp="1"/>
          </p:cNvGraphicFramePr>
          <p:nvPr/>
        </p:nvGraphicFramePr>
        <p:xfrm>
          <a:off x="507381" y="1471651"/>
          <a:ext cx="4312888" cy="564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222">
                  <a:extLst>
                    <a:ext uri="{9D8B030D-6E8A-4147-A177-3AD203B41FA5}">
                      <a16:colId xmlns:a16="http://schemas.microsoft.com/office/drawing/2014/main" val="1382643441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1406272118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2054602615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3897052643"/>
                    </a:ext>
                  </a:extLst>
                </a:gridCol>
              </a:tblGrid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02866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12179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944389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5683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470389"/>
                  </a:ext>
                </a:extLst>
              </a:tr>
            </a:tbl>
          </a:graphicData>
        </a:graphic>
      </p:graphicFrame>
      <p:sp>
        <p:nvSpPr>
          <p:cNvPr id="20" name="Elipse 19">
            <a:extLst>
              <a:ext uri="{FF2B5EF4-FFF2-40B4-BE49-F238E27FC236}">
                <a16:creationId xmlns:a16="http://schemas.microsoft.com/office/drawing/2014/main" id="{3966E0E8-FCF1-6D0F-D0F6-66BEA21D5063}"/>
              </a:ext>
            </a:extLst>
          </p:cNvPr>
          <p:cNvSpPr/>
          <p:nvPr/>
        </p:nvSpPr>
        <p:spPr>
          <a:xfrm>
            <a:off x="561103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2CF2B427-4DC0-3FDB-EE7D-638310C8902C}"/>
              </a:ext>
            </a:extLst>
          </p:cNvPr>
          <p:cNvSpPr/>
          <p:nvPr/>
        </p:nvSpPr>
        <p:spPr>
          <a:xfrm>
            <a:off x="561103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C9A58179-5194-9233-8E28-C2E8C660F39F}"/>
              </a:ext>
            </a:extLst>
          </p:cNvPr>
          <p:cNvSpPr/>
          <p:nvPr/>
        </p:nvSpPr>
        <p:spPr>
          <a:xfrm>
            <a:off x="561103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4813F5FC-8A33-8D65-88D2-EC4695F02350}"/>
              </a:ext>
            </a:extLst>
          </p:cNvPr>
          <p:cNvSpPr/>
          <p:nvPr/>
        </p:nvSpPr>
        <p:spPr>
          <a:xfrm>
            <a:off x="561102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C7EFA98A-7A3C-4928-0D61-29D3CD71840C}"/>
              </a:ext>
            </a:extLst>
          </p:cNvPr>
          <p:cNvSpPr/>
          <p:nvPr/>
        </p:nvSpPr>
        <p:spPr>
          <a:xfrm>
            <a:off x="561101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DB2368BA-DC44-9B73-B713-E9C418FD97A9}"/>
              </a:ext>
            </a:extLst>
          </p:cNvPr>
          <p:cNvSpPr/>
          <p:nvPr/>
        </p:nvSpPr>
        <p:spPr>
          <a:xfrm>
            <a:off x="1640966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27066A70-760B-EAEF-A495-27A896D10F7D}"/>
              </a:ext>
            </a:extLst>
          </p:cNvPr>
          <p:cNvSpPr/>
          <p:nvPr/>
        </p:nvSpPr>
        <p:spPr>
          <a:xfrm>
            <a:off x="1640966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949B0F7C-6F74-3485-DF83-8C885B417759}"/>
              </a:ext>
            </a:extLst>
          </p:cNvPr>
          <p:cNvSpPr/>
          <p:nvPr/>
        </p:nvSpPr>
        <p:spPr>
          <a:xfrm>
            <a:off x="1640966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F1BE9DD3-CB94-6232-C0A4-6BFD76AFC4B1}"/>
              </a:ext>
            </a:extLst>
          </p:cNvPr>
          <p:cNvSpPr/>
          <p:nvPr/>
        </p:nvSpPr>
        <p:spPr>
          <a:xfrm>
            <a:off x="1640965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4B3EE194-4694-1045-9A05-65F1172D1652}"/>
              </a:ext>
            </a:extLst>
          </p:cNvPr>
          <p:cNvSpPr/>
          <p:nvPr/>
        </p:nvSpPr>
        <p:spPr>
          <a:xfrm>
            <a:off x="1640964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35DB6FC8-1255-E2FD-6D79-FF58C04FDC62}"/>
              </a:ext>
            </a:extLst>
          </p:cNvPr>
          <p:cNvSpPr/>
          <p:nvPr/>
        </p:nvSpPr>
        <p:spPr>
          <a:xfrm>
            <a:off x="2720829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90F569ED-F30E-F35A-1458-713101EB96B3}"/>
              </a:ext>
            </a:extLst>
          </p:cNvPr>
          <p:cNvSpPr/>
          <p:nvPr/>
        </p:nvSpPr>
        <p:spPr>
          <a:xfrm>
            <a:off x="2720829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58761B11-02A0-1CDE-EEC8-58B124F5E627}"/>
              </a:ext>
            </a:extLst>
          </p:cNvPr>
          <p:cNvSpPr/>
          <p:nvPr/>
        </p:nvSpPr>
        <p:spPr>
          <a:xfrm>
            <a:off x="2720829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A87AC4B8-0E13-F969-9541-5DF4D6856584}"/>
              </a:ext>
            </a:extLst>
          </p:cNvPr>
          <p:cNvSpPr/>
          <p:nvPr/>
        </p:nvSpPr>
        <p:spPr>
          <a:xfrm>
            <a:off x="2720828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517FFF44-65FA-DAE4-8020-A2ACD5FD0B36}"/>
              </a:ext>
            </a:extLst>
          </p:cNvPr>
          <p:cNvSpPr/>
          <p:nvPr/>
        </p:nvSpPr>
        <p:spPr>
          <a:xfrm>
            <a:off x="2720827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27B98586-105A-F8A7-CFB1-0F176D8A0B96}"/>
              </a:ext>
            </a:extLst>
          </p:cNvPr>
          <p:cNvSpPr/>
          <p:nvPr/>
        </p:nvSpPr>
        <p:spPr>
          <a:xfrm>
            <a:off x="3800692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6" name="Elipse 35">
            <a:extLst>
              <a:ext uri="{FF2B5EF4-FFF2-40B4-BE49-F238E27FC236}">
                <a16:creationId xmlns:a16="http://schemas.microsoft.com/office/drawing/2014/main" id="{A638B71F-1B4D-EB9A-054A-17E3573C6626}"/>
              </a:ext>
            </a:extLst>
          </p:cNvPr>
          <p:cNvSpPr/>
          <p:nvPr/>
        </p:nvSpPr>
        <p:spPr>
          <a:xfrm>
            <a:off x="3800692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7" name="Elipse 36">
            <a:extLst>
              <a:ext uri="{FF2B5EF4-FFF2-40B4-BE49-F238E27FC236}">
                <a16:creationId xmlns:a16="http://schemas.microsoft.com/office/drawing/2014/main" id="{82E47A59-1F37-9C58-EB2E-C4A50B1EFA0D}"/>
              </a:ext>
            </a:extLst>
          </p:cNvPr>
          <p:cNvSpPr/>
          <p:nvPr/>
        </p:nvSpPr>
        <p:spPr>
          <a:xfrm>
            <a:off x="3800692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8" name="Elipse 37">
            <a:extLst>
              <a:ext uri="{FF2B5EF4-FFF2-40B4-BE49-F238E27FC236}">
                <a16:creationId xmlns:a16="http://schemas.microsoft.com/office/drawing/2014/main" id="{D7A3929C-790B-96B6-FE6F-8C353090799B}"/>
              </a:ext>
            </a:extLst>
          </p:cNvPr>
          <p:cNvSpPr/>
          <p:nvPr/>
        </p:nvSpPr>
        <p:spPr>
          <a:xfrm>
            <a:off x="3800691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9" name="Elipse 38">
            <a:extLst>
              <a:ext uri="{FF2B5EF4-FFF2-40B4-BE49-F238E27FC236}">
                <a16:creationId xmlns:a16="http://schemas.microsoft.com/office/drawing/2014/main" id="{A65F43EE-464C-4996-A6F6-FB3975E9AD3B}"/>
              </a:ext>
            </a:extLst>
          </p:cNvPr>
          <p:cNvSpPr/>
          <p:nvPr/>
        </p:nvSpPr>
        <p:spPr>
          <a:xfrm>
            <a:off x="3800690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1EAC00B5-F606-8330-06DA-8D09E9E7AF33}"/>
              </a:ext>
            </a:extLst>
          </p:cNvPr>
          <p:cNvSpPr txBox="1"/>
          <p:nvPr/>
        </p:nvSpPr>
        <p:spPr>
          <a:xfrm>
            <a:off x="507382" y="1021832"/>
            <a:ext cx="9565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>
                <a:latin typeface="Batang" panose="02030600000101010101" pitchFamily="18" charset="-127"/>
                <a:ea typeface="Batang" panose="02030600000101010101" pitchFamily="18" charset="-127"/>
                <a:cs typeface="Apple Chancery" panose="03020702040506060504" pitchFamily="66" charset="-79"/>
              </a:rPr>
              <a:t>MES:</a:t>
            </a:r>
          </a:p>
        </p:txBody>
      </p:sp>
      <p:sp>
        <p:nvSpPr>
          <p:cNvPr id="41" name="Rectángulo redondeado 40">
            <a:extLst>
              <a:ext uri="{FF2B5EF4-FFF2-40B4-BE49-F238E27FC236}">
                <a16:creationId xmlns:a16="http://schemas.microsoft.com/office/drawing/2014/main" id="{C1D22D3A-0BE8-C889-A742-781B3FEB15F4}"/>
              </a:ext>
            </a:extLst>
          </p:cNvPr>
          <p:cNvSpPr/>
          <p:nvPr/>
        </p:nvSpPr>
        <p:spPr>
          <a:xfrm>
            <a:off x="1176588" y="1046507"/>
            <a:ext cx="1585647" cy="261626"/>
          </a:xfrm>
          <a:prstGeom prst="roundRect">
            <a:avLst/>
          </a:prstGeom>
          <a:solidFill>
            <a:srgbClr val="FCC5D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4BFC7EB9-20A9-6B78-7037-B6C8A948C96E}"/>
              </a:ext>
            </a:extLst>
          </p:cNvPr>
          <p:cNvSpPr txBox="1"/>
          <p:nvPr/>
        </p:nvSpPr>
        <p:spPr>
          <a:xfrm>
            <a:off x="2812354" y="1023991"/>
            <a:ext cx="9565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>
                <a:latin typeface="Batang" panose="02030600000101010101" pitchFamily="18" charset="-127"/>
                <a:ea typeface="Batang" panose="02030600000101010101" pitchFamily="18" charset="-127"/>
                <a:cs typeface="Apple Chancery" panose="03020702040506060504" pitchFamily="66" charset="-79"/>
              </a:rPr>
              <a:t>AÑO:</a:t>
            </a:r>
          </a:p>
        </p:txBody>
      </p:sp>
      <p:sp>
        <p:nvSpPr>
          <p:cNvPr id="62" name="Rectángulo redondeado 61">
            <a:extLst>
              <a:ext uri="{FF2B5EF4-FFF2-40B4-BE49-F238E27FC236}">
                <a16:creationId xmlns:a16="http://schemas.microsoft.com/office/drawing/2014/main" id="{B72C7371-3AF3-4237-FA62-3DECC05EA084}"/>
              </a:ext>
            </a:extLst>
          </p:cNvPr>
          <p:cNvSpPr/>
          <p:nvPr/>
        </p:nvSpPr>
        <p:spPr>
          <a:xfrm>
            <a:off x="3475943" y="1044906"/>
            <a:ext cx="1244057" cy="261626"/>
          </a:xfrm>
          <a:prstGeom prst="roundRect">
            <a:avLst/>
          </a:prstGeom>
          <a:solidFill>
            <a:srgbClr val="FCC5D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531852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" name="Tabla 104">
            <a:extLst>
              <a:ext uri="{FF2B5EF4-FFF2-40B4-BE49-F238E27FC236}">
                <a16:creationId xmlns:a16="http://schemas.microsoft.com/office/drawing/2014/main" id="{C2A36471-1878-0156-D1A1-BB0FEB6F16BF}"/>
              </a:ext>
            </a:extLst>
          </p:cNvPr>
          <p:cNvGraphicFramePr>
            <a:graphicFrameLocks noGrp="1"/>
          </p:cNvGraphicFramePr>
          <p:nvPr/>
        </p:nvGraphicFramePr>
        <p:xfrm>
          <a:off x="544395" y="1471651"/>
          <a:ext cx="3234666" cy="564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222">
                  <a:extLst>
                    <a:ext uri="{9D8B030D-6E8A-4147-A177-3AD203B41FA5}">
                      <a16:colId xmlns:a16="http://schemas.microsoft.com/office/drawing/2014/main" val="1382643441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1406272118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2054602615"/>
                    </a:ext>
                  </a:extLst>
                </a:gridCol>
              </a:tblGrid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02866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12179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944389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5683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470389"/>
                  </a:ext>
                </a:extLst>
              </a:tr>
            </a:tbl>
          </a:graphicData>
        </a:graphic>
      </p:graphicFrame>
      <p:sp>
        <p:nvSpPr>
          <p:cNvPr id="106" name="Elipse 105">
            <a:extLst>
              <a:ext uri="{FF2B5EF4-FFF2-40B4-BE49-F238E27FC236}">
                <a16:creationId xmlns:a16="http://schemas.microsoft.com/office/drawing/2014/main" id="{F71A2067-65A1-08E4-F6EF-95164F4BB222}"/>
              </a:ext>
            </a:extLst>
          </p:cNvPr>
          <p:cNvSpPr/>
          <p:nvPr/>
        </p:nvSpPr>
        <p:spPr>
          <a:xfrm>
            <a:off x="602745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7" name="Elipse 106">
            <a:extLst>
              <a:ext uri="{FF2B5EF4-FFF2-40B4-BE49-F238E27FC236}">
                <a16:creationId xmlns:a16="http://schemas.microsoft.com/office/drawing/2014/main" id="{E6E2B275-E75C-D136-4C91-08F43E1BF53E}"/>
              </a:ext>
            </a:extLst>
          </p:cNvPr>
          <p:cNvSpPr/>
          <p:nvPr/>
        </p:nvSpPr>
        <p:spPr>
          <a:xfrm>
            <a:off x="602745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8" name="Elipse 107">
            <a:extLst>
              <a:ext uri="{FF2B5EF4-FFF2-40B4-BE49-F238E27FC236}">
                <a16:creationId xmlns:a16="http://schemas.microsoft.com/office/drawing/2014/main" id="{408BD23B-0A44-17DE-8CF7-B0A897F7AF61}"/>
              </a:ext>
            </a:extLst>
          </p:cNvPr>
          <p:cNvSpPr/>
          <p:nvPr/>
        </p:nvSpPr>
        <p:spPr>
          <a:xfrm>
            <a:off x="602745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9" name="Elipse 108">
            <a:extLst>
              <a:ext uri="{FF2B5EF4-FFF2-40B4-BE49-F238E27FC236}">
                <a16:creationId xmlns:a16="http://schemas.microsoft.com/office/drawing/2014/main" id="{9564083D-518A-945A-EBC9-F44B46E6C4CE}"/>
              </a:ext>
            </a:extLst>
          </p:cNvPr>
          <p:cNvSpPr/>
          <p:nvPr/>
        </p:nvSpPr>
        <p:spPr>
          <a:xfrm>
            <a:off x="602744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0" name="Elipse 109">
            <a:extLst>
              <a:ext uri="{FF2B5EF4-FFF2-40B4-BE49-F238E27FC236}">
                <a16:creationId xmlns:a16="http://schemas.microsoft.com/office/drawing/2014/main" id="{1B86E434-A8DE-5810-397D-CA19597DD81F}"/>
              </a:ext>
            </a:extLst>
          </p:cNvPr>
          <p:cNvSpPr/>
          <p:nvPr/>
        </p:nvSpPr>
        <p:spPr>
          <a:xfrm>
            <a:off x="602743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1" name="Elipse 110">
            <a:extLst>
              <a:ext uri="{FF2B5EF4-FFF2-40B4-BE49-F238E27FC236}">
                <a16:creationId xmlns:a16="http://schemas.microsoft.com/office/drawing/2014/main" id="{F2AAA0BE-3CAA-33C2-1396-ED2FC13222B3}"/>
              </a:ext>
            </a:extLst>
          </p:cNvPr>
          <p:cNvSpPr/>
          <p:nvPr/>
        </p:nvSpPr>
        <p:spPr>
          <a:xfrm>
            <a:off x="1695671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2" name="Elipse 111">
            <a:extLst>
              <a:ext uri="{FF2B5EF4-FFF2-40B4-BE49-F238E27FC236}">
                <a16:creationId xmlns:a16="http://schemas.microsoft.com/office/drawing/2014/main" id="{F34EF6E7-BE92-490B-CE97-F6D055B9F496}"/>
              </a:ext>
            </a:extLst>
          </p:cNvPr>
          <p:cNvSpPr/>
          <p:nvPr/>
        </p:nvSpPr>
        <p:spPr>
          <a:xfrm>
            <a:off x="1695671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3" name="Elipse 112">
            <a:extLst>
              <a:ext uri="{FF2B5EF4-FFF2-40B4-BE49-F238E27FC236}">
                <a16:creationId xmlns:a16="http://schemas.microsoft.com/office/drawing/2014/main" id="{2B136F31-47EC-CCDC-C1E6-86750038A06C}"/>
              </a:ext>
            </a:extLst>
          </p:cNvPr>
          <p:cNvSpPr/>
          <p:nvPr/>
        </p:nvSpPr>
        <p:spPr>
          <a:xfrm>
            <a:off x="1695671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4" name="Elipse 113">
            <a:extLst>
              <a:ext uri="{FF2B5EF4-FFF2-40B4-BE49-F238E27FC236}">
                <a16:creationId xmlns:a16="http://schemas.microsoft.com/office/drawing/2014/main" id="{40EC4E09-D6FD-44C5-F279-DE962F773E81}"/>
              </a:ext>
            </a:extLst>
          </p:cNvPr>
          <p:cNvSpPr/>
          <p:nvPr/>
        </p:nvSpPr>
        <p:spPr>
          <a:xfrm>
            <a:off x="1695670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5" name="Elipse 114">
            <a:extLst>
              <a:ext uri="{FF2B5EF4-FFF2-40B4-BE49-F238E27FC236}">
                <a16:creationId xmlns:a16="http://schemas.microsoft.com/office/drawing/2014/main" id="{27D25059-3EB7-3E54-15FE-0E654EEC1FC2}"/>
              </a:ext>
            </a:extLst>
          </p:cNvPr>
          <p:cNvSpPr/>
          <p:nvPr/>
        </p:nvSpPr>
        <p:spPr>
          <a:xfrm>
            <a:off x="1695669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6" name="Elipse 115">
            <a:extLst>
              <a:ext uri="{FF2B5EF4-FFF2-40B4-BE49-F238E27FC236}">
                <a16:creationId xmlns:a16="http://schemas.microsoft.com/office/drawing/2014/main" id="{0BFF3B03-FA33-73F9-6E5D-4A62B21790B0}"/>
              </a:ext>
            </a:extLst>
          </p:cNvPr>
          <p:cNvSpPr/>
          <p:nvPr/>
        </p:nvSpPr>
        <p:spPr>
          <a:xfrm>
            <a:off x="2775534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7" name="Elipse 116">
            <a:extLst>
              <a:ext uri="{FF2B5EF4-FFF2-40B4-BE49-F238E27FC236}">
                <a16:creationId xmlns:a16="http://schemas.microsoft.com/office/drawing/2014/main" id="{73CA88E9-5447-D7CD-5000-2378B86F6446}"/>
              </a:ext>
            </a:extLst>
          </p:cNvPr>
          <p:cNvSpPr/>
          <p:nvPr/>
        </p:nvSpPr>
        <p:spPr>
          <a:xfrm>
            <a:off x="2775534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8" name="Elipse 117">
            <a:extLst>
              <a:ext uri="{FF2B5EF4-FFF2-40B4-BE49-F238E27FC236}">
                <a16:creationId xmlns:a16="http://schemas.microsoft.com/office/drawing/2014/main" id="{DBF7D12F-7F6A-A222-F667-1C14397AAA15}"/>
              </a:ext>
            </a:extLst>
          </p:cNvPr>
          <p:cNvSpPr/>
          <p:nvPr/>
        </p:nvSpPr>
        <p:spPr>
          <a:xfrm>
            <a:off x="2775534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9" name="Elipse 118">
            <a:extLst>
              <a:ext uri="{FF2B5EF4-FFF2-40B4-BE49-F238E27FC236}">
                <a16:creationId xmlns:a16="http://schemas.microsoft.com/office/drawing/2014/main" id="{FE2BD77D-0E13-A0A2-5FC6-42F77068DD9D}"/>
              </a:ext>
            </a:extLst>
          </p:cNvPr>
          <p:cNvSpPr/>
          <p:nvPr/>
        </p:nvSpPr>
        <p:spPr>
          <a:xfrm>
            <a:off x="2775533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20" name="Elipse 119">
            <a:extLst>
              <a:ext uri="{FF2B5EF4-FFF2-40B4-BE49-F238E27FC236}">
                <a16:creationId xmlns:a16="http://schemas.microsoft.com/office/drawing/2014/main" id="{179EEA80-9D52-1B45-27C0-8B8B4E18B623}"/>
              </a:ext>
            </a:extLst>
          </p:cNvPr>
          <p:cNvSpPr/>
          <p:nvPr/>
        </p:nvSpPr>
        <p:spPr>
          <a:xfrm>
            <a:off x="2775532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160" name="Imagen 159">
            <a:extLst>
              <a:ext uri="{FF2B5EF4-FFF2-40B4-BE49-F238E27FC236}">
                <a16:creationId xmlns:a16="http://schemas.microsoft.com/office/drawing/2014/main" id="{A859B513-6A06-059B-3E5F-DD412779AA1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792" t="4325" r="65525" b="3230"/>
          <a:stretch/>
        </p:blipFill>
        <p:spPr>
          <a:xfrm>
            <a:off x="3855395" y="1471651"/>
            <a:ext cx="1104061" cy="5679646"/>
          </a:xfrm>
          <a:prstGeom prst="rect">
            <a:avLst/>
          </a:prstGeom>
        </p:spPr>
      </p:pic>
      <p:pic>
        <p:nvPicPr>
          <p:cNvPr id="170" name="Imagen 169">
            <a:extLst>
              <a:ext uri="{FF2B5EF4-FFF2-40B4-BE49-F238E27FC236}">
                <a16:creationId xmlns:a16="http://schemas.microsoft.com/office/drawing/2014/main" id="{49C13B32-DF56-34C7-0BB8-59333BB5A0F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935" r="38875" b="87097"/>
          <a:stretch/>
        </p:blipFill>
        <p:spPr>
          <a:xfrm>
            <a:off x="5901603" y="-813470"/>
            <a:ext cx="3096710" cy="451134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0849BD74-4376-54B2-A2E5-DB68DE0B756B}"/>
              </a:ext>
            </a:extLst>
          </p:cNvPr>
          <p:cNvSpPr txBox="1"/>
          <p:nvPr/>
        </p:nvSpPr>
        <p:spPr>
          <a:xfrm>
            <a:off x="2055481" y="842210"/>
            <a:ext cx="12166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MENSUAL</a:t>
            </a: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2C1FB31D-7648-7A3E-AE60-9DD2DA1B1C79}"/>
              </a:ext>
            </a:extLst>
          </p:cNvPr>
          <p:cNvCxnSpPr>
            <a:cxnSpLocks/>
          </p:cNvCxnSpPr>
          <p:nvPr/>
        </p:nvCxnSpPr>
        <p:spPr>
          <a:xfrm>
            <a:off x="1371798" y="84473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4FA7FF31-D666-25F0-BE80-5D3EB5F64D76}"/>
              </a:ext>
            </a:extLst>
          </p:cNvPr>
          <p:cNvSpPr txBox="1"/>
          <p:nvPr/>
        </p:nvSpPr>
        <p:spPr>
          <a:xfrm>
            <a:off x="1687432" y="446465"/>
            <a:ext cx="1952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PLANIFICACIÓN </a:t>
            </a:r>
          </a:p>
        </p:txBody>
      </p:sp>
    </p:spTree>
    <p:extLst>
      <p:ext uri="{BB962C8B-B14F-4D97-AF65-F5344CB8AC3E}">
        <p14:creationId xmlns:p14="http://schemas.microsoft.com/office/powerpoint/2010/main" val="26616840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03">
            <a:extLst>
              <a:ext uri="{FF2B5EF4-FFF2-40B4-BE49-F238E27FC236}">
                <a16:creationId xmlns:a16="http://schemas.microsoft.com/office/drawing/2014/main" id="{5DCE0E84-62C7-3C5F-89A7-A2C8B81983FE}"/>
              </a:ext>
            </a:extLst>
          </p:cNvPr>
          <p:cNvGraphicFramePr>
            <a:graphicFrameLocks noGrp="1"/>
          </p:cNvGraphicFramePr>
          <p:nvPr/>
        </p:nvGraphicFramePr>
        <p:xfrm>
          <a:off x="507381" y="1471651"/>
          <a:ext cx="4312888" cy="564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222">
                  <a:extLst>
                    <a:ext uri="{9D8B030D-6E8A-4147-A177-3AD203B41FA5}">
                      <a16:colId xmlns:a16="http://schemas.microsoft.com/office/drawing/2014/main" val="1382643441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1406272118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2054602615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3897052643"/>
                    </a:ext>
                  </a:extLst>
                </a:gridCol>
              </a:tblGrid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02866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12179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944389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5683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470389"/>
                  </a:ext>
                </a:extLst>
              </a:tr>
            </a:tbl>
          </a:graphicData>
        </a:graphic>
      </p:graphicFrame>
      <p:sp>
        <p:nvSpPr>
          <p:cNvPr id="20" name="Elipse 19">
            <a:extLst>
              <a:ext uri="{FF2B5EF4-FFF2-40B4-BE49-F238E27FC236}">
                <a16:creationId xmlns:a16="http://schemas.microsoft.com/office/drawing/2014/main" id="{3966E0E8-FCF1-6D0F-D0F6-66BEA21D5063}"/>
              </a:ext>
            </a:extLst>
          </p:cNvPr>
          <p:cNvSpPr/>
          <p:nvPr/>
        </p:nvSpPr>
        <p:spPr>
          <a:xfrm>
            <a:off x="561103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2CF2B427-4DC0-3FDB-EE7D-638310C8902C}"/>
              </a:ext>
            </a:extLst>
          </p:cNvPr>
          <p:cNvSpPr/>
          <p:nvPr/>
        </p:nvSpPr>
        <p:spPr>
          <a:xfrm>
            <a:off x="561103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C9A58179-5194-9233-8E28-C2E8C660F39F}"/>
              </a:ext>
            </a:extLst>
          </p:cNvPr>
          <p:cNvSpPr/>
          <p:nvPr/>
        </p:nvSpPr>
        <p:spPr>
          <a:xfrm>
            <a:off x="561103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4813F5FC-8A33-8D65-88D2-EC4695F02350}"/>
              </a:ext>
            </a:extLst>
          </p:cNvPr>
          <p:cNvSpPr/>
          <p:nvPr/>
        </p:nvSpPr>
        <p:spPr>
          <a:xfrm>
            <a:off x="561102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C7EFA98A-7A3C-4928-0D61-29D3CD71840C}"/>
              </a:ext>
            </a:extLst>
          </p:cNvPr>
          <p:cNvSpPr/>
          <p:nvPr/>
        </p:nvSpPr>
        <p:spPr>
          <a:xfrm>
            <a:off x="561101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DB2368BA-DC44-9B73-B713-E9C418FD97A9}"/>
              </a:ext>
            </a:extLst>
          </p:cNvPr>
          <p:cNvSpPr/>
          <p:nvPr/>
        </p:nvSpPr>
        <p:spPr>
          <a:xfrm>
            <a:off x="1640966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27066A70-760B-EAEF-A495-27A896D10F7D}"/>
              </a:ext>
            </a:extLst>
          </p:cNvPr>
          <p:cNvSpPr/>
          <p:nvPr/>
        </p:nvSpPr>
        <p:spPr>
          <a:xfrm>
            <a:off x="1640966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949B0F7C-6F74-3485-DF83-8C885B417759}"/>
              </a:ext>
            </a:extLst>
          </p:cNvPr>
          <p:cNvSpPr/>
          <p:nvPr/>
        </p:nvSpPr>
        <p:spPr>
          <a:xfrm>
            <a:off x="1640966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F1BE9DD3-CB94-6232-C0A4-6BFD76AFC4B1}"/>
              </a:ext>
            </a:extLst>
          </p:cNvPr>
          <p:cNvSpPr/>
          <p:nvPr/>
        </p:nvSpPr>
        <p:spPr>
          <a:xfrm>
            <a:off x="1640965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4B3EE194-4694-1045-9A05-65F1172D1652}"/>
              </a:ext>
            </a:extLst>
          </p:cNvPr>
          <p:cNvSpPr/>
          <p:nvPr/>
        </p:nvSpPr>
        <p:spPr>
          <a:xfrm>
            <a:off x="1640964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35DB6FC8-1255-E2FD-6D79-FF58C04FDC62}"/>
              </a:ext>
            </a:extLst>
          </p:cNvPr>
          <p:cNvSpPr/>
          <p:nvPr/>
        </p:nvSpPr>
        <p:spPr>
          <a:xfrm>
            <a:off x="2720829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90F569ED-F30E-F35A-1458-713101EB96B3}"/>
              </a:ext>
            </a:extLst>
          </p:cNvPr>
          <p:cNvSpPr/>
          <p:nvPr/>
        </p:nvSpPr>
        <p:spPr>
          <a:xfrm>
            <a:off x="2720829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58761B11-02A0-1CDE-EEC8-58B124F5E627}"/>
              </a:ext>
            </a:extLst>
          </p:cNvPr>
          <p:cNvSpPr/>
          <p:nvPr/>
        </p:nvSpPr>
        <p:spPr>
          <a:xfrm>
            <a:off x="2720829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A87AC4B8-0E13-F969-9541-5DF4D6856584}"/>
              </a:ext>
            </a:extLst>
          </p:cNvPr>
          <p:cNvSpPr/>
          <p:nvPr/>
        </p:nvSpPr>
        <p:spPr>
          <a:xfrm>
            <a:off x="2720828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517FFF44-65FA-DAE4-8020-A2ACD5FD0B36}"/>
              </a:ext>
            </a:extLst>
          </p:cNvPr>
          <p:cNvSpPr/>
          <p:nvPr/>
        </p:nvSpPr>
        <p:spPr>
          <a:xfrm>
            <a:off x="2720827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27B98586-105A-F8A7-CFB1-0F176D8A0B96}"/>
              </a:ext>
            </a:extLst>
          </p:cNvPr>
          <p:cNvSpPr/>
          <p:nvPr/>
        </p:nvSpPr>
        <p:spPr>
          <a:xfrm>
            <a:off x="3800692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6" name="Elipse 35">
            <a:extLst>
              <a:ext uri="{FF2B5EF4-FFF2-40B4-BE49-F238E27FC236}">
                <a16:creationId xmlns:a16="http://schemas.microsoft.com/office/drawing/2014/main" id="{A638B71F-1B4D-EB9A-054A-17E3573C6626}"/>
              </a:ext>
            </a:extLst>
          </p:cNvPr>
          <p:cNvSpPr/>
          <p:nvPr/>
        </p:nvSpPr>
        <p:spPr>
          <a:xfrm>
            <a:off x="3800692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7" name="Elipse 36">
            <a:extLst>
              <a:ext uri="{FF2B5EF4-FFF2-40B4-BE49-F238E27FC236}">
                <a16:creationId xmlns:a16="http://schemas.microsoft.com/office/drawing/2014/main" id="{82E47A59-1F37-9C58-EB2E-C4A50B1EFA0D}"/>
              </a:ext>
            </a:extLst>
          </p:cNvPr>
          <p:cNvSpPr/>
          <p:nvPr/>
        </p:nvSpPr>
        <p:spPr>
          <a:xfrm>
            <a:off x="3800692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8" name="Elipse 37">
            <a:extLst>
              <a:ext uri="{FF2B5EF4-FFF2-40B4-BE49-F238E27FC236}">
                <a16:creationId xmlns:a16="http://schemas.microsoft.com/office/drawing/2014/main" id="{D7A3929C-790B-96B6-FE6F-8C353090799B}"/>
              </a:ext>
            </a:extLst>
          </p:cNvPr>
          <p:cNvSpPr/>
          <p:nvPr/>
        </p:nvSpPr>
        <p:spPr>
          <a:xfrm>
            <a:off x="3800691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9" name="Elipse 38">
            <a:extLst>
              <a:ext uri="{FF2B5EF4-FFF2-40B4-BE49-F238E27FC236}">
                <a16:creationId xmlns:a16="http://schemas.microsoft.com/office/drawing/2014/main" id="{A65F43EE-464C-4996-A6F6-FB3975E9AD3B}"/>
              </a:ext>
            </a:extLst>
          </p:cNvPr>
          <p:cNvSpPr/>
          <p:nvPr/>
        </p:nvSpPr>
        <p:spPr>
          <a:xfrm>
            <a:off x="3800690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1EAC00B5-F606-8330-06DA-8D09E9E7AF33}"/>
              </a:ext>
            </a:extLst>
          </p:cNvPr>
          <p:cNvSpPr txBox="1"/>
          <p:nvPr/>
        </p:nvSpPr>
        <p:spPr>
          <a:xfrm>
            <a:off x="507382" y="1021832"/>
            <a:ext cx="9565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>
                <a:latin typeface="Batang" panose="02030600000101010101" pitchFamily="18" charset="-127"/>
                <a:ea typeface="Batang" panose="02030600000101010101" pitchFamily="18" charset="-127"/>
                <a:cs typeface="Apple Chancery" panose="03020702040506060504" pitchFamily="66" charset="-79"/>
              </a:rPr>
              <a:t>MES:</a:t>
            </a:r>
          </a:p>
        </p:txBody>
      </p:sp>
      <p:sp>
        <p:nvSpPr>
          <p:cNvPr id="41" name="Rectángulo redondeado 40">
            <a:extLst>
              <a:ext uri="{FF2B5EF4-FFF2-40B4-BE49-F238E27FC236}">
                <a16:creationId xmlns:a16="http://schemas.microsoft.com/office/drawing/2014/main" id="{C1D22D3A-0BE8-C889-A742-781B3FEB15F4}"/>
              </a:ext>
            </a:extLst>
          </p:cNvPr>
          <p:cNvSpPr/>
          <p:nvPr/>
        </p:nvSpPr>
        <p:spPr>
          <a:xfrm>
            <a:off x="1176588" y="1046507"/>
            <a:ext cx="1585647" cy="261626"/>
          </a:xfrm>
          <a:prstGeom prst="roundRect">
            <a:avLst/>
          </a:prstGeom>
          <a:solidFill>
            <a:srgbClr val="FCC5D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4BFC7EB9-20A9-6B78-7037-B6C8A948C96E}"/>
              </a:ext>
            </a:extLst>
          </p:cNvPr>
          <p:cNvSpPr txBox="1"/>
          <p:nvPr/>
        </p:nvSpPr>
        <p:spPr>
          <a:xfrm>
            <a:off x="2812354" y="1023991"/>
            <a:ext cx="9565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>
                <a:latin typeface="Batang" panose="02030600000101010101" pitchFamily="18" charset="-127"/>
                <a:ea typeface="Batang" panose="02030600000101010101" pitchFamily="18" charset="-127"/>
                <a:cs typeface="Apple Chancery" panose="03020702040506060504" pitchFamily="66" charset="-79"/>
              </a:rPr>
              <a:t>AÑO:</a:t>
            </a:r>
          </a:p>
        </p:txBody>
      </p:sp>
      <p:sp>
        <p:nvSpPr>
          <p:cNvPr id="62" name="Rectángulo redondeado 61">
            <a:extLst>
              <a:ext uri="{FF2B5EF4-FFF2-40B4-BE49-F238E27FC236}">
                <a16:creationId xmlns:a16="http://schemas.microsoft.com/office/drawing/2014/main" id="{B72C7371-3AF3-4237-FA62-3DECC05EA084}"/>
              </a:ext>
            </a:extLst>
          </p:cNvPr>
          <p:cNvSpPr/>
          <p:nvPr/>
        </p:nvSpPr>
        <p:spPr>
          <a:xfrm>
            <a:off x="3475943" y="1044906"/>
            <a:ext cx="1244057" cy="261626"/>
          </a:xfrm>
          <a:prstGeom prst="roundRect">
            <a:avLst/>
          </a:prstGeom>
          <a:solidFill>
            <a:srgbClr val="FCC5D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334319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" name="Tabla 104">
            <a:extLst>
              <a:ext uri="{FF2B5EF4-FFF2-40B4-BE49-F238E27FC236}">
                <a16:creationId xmlns:a16="http://schemas.microsoft.com/office/drawing/2014/main" id="{C2A36471-1878-0156-D1A1-BB0FEB6F16BF}"/>
              </a:ext>
            </a:extLst>
          </p:cNvPr>
          <p:cNvGraphicFramePr>
            <a:graphicFrameLocks noGrp="1"/>
          </p:cNvGraphicFramePr>
          <p:nvPr/>
        </p:nvGraphicFramePr>
        <p:xfrm>
          <a:off x="544395" y="1471651"/>
          <a:ext cx="3234666" cy="564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222">
                  <a:extLst>
                    <a:ext uri="{9D8B030D-6E8A-4147-A177-3AD203B41FA5}">
                      <a16:colId xmlns:a16="http://schemas.microsoft.com/office/drawing/2014/main" val="1382643441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1406272118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2054602615"/>
                    </a:ext>
                  </a:extLst>
                </a:gridCol>
              </a:tblGrid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02866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12179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944389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5683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470389"/>
                  </a:ext>
                </a:extLst>
              </a:tr>
            </a:tbl>
          </a:graphicData>
        </a:graphic>
      </p:graphicFrame>
      <p:sp>
        <p:nvSpPr>
          <p:cNvPr id="106" name="Elipse 105">
            <a:extLst>
              <a:ext uri="{FF2B5EF4-FFF2-40B4-BE49-F238E27FC236}">
                <a16:creationId xmlns:a16="http://schemas.microsoft.com/office/drawing/2014/main" id="{F71A2067-65A1-08E4-F6EF-95164F4BB222}"/>
              </a:ext>
            </a:extLst>
          </p:cNvPr>
          <p:cNvSpPr/>
          <p:nvPr/>
        </p:nvSpPr>
        <p:spPr>
          <a:xfrm>
            <a:off x="602745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7" name="Elipse 106">
            <a:extLst>
              <a:ext uri="{FF2B5EF4-FFF2-40B4-BE49-F238E27FC236}">
                <a16:creationId xmlns:a16="http://schemas.microsoft.com/office/drawing/2014/main" id="{E6E2B275-E75C-D136-4C91-08F43E1BF53E}"/>
              </a:ext>
            </a:extLst>
          </p:cNvPr>
          <p:cNvSpPr/>
          <p:nvPr/>
        </p:nvSpPr>
        <p:spPr>
          <a:xfrm>
            <a:off x="602745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8" name="Elipse 107">
            <a:extLst>
              <a:ext uri="{FF2B5EF4-FFF2-40B4-BE49-F238E27FC236}">
                <a16:creationId xmlns:a16="http://schemas.microsoft.com/office/drawing/2014/main" id="{408BD23B-0A44-17DE-8CF7-B0A897F7AF61}"/>
              </a:ext>
            </a:extLst>
          </p:cNvPr>
          <p:cNvSpPr/>
          <p:nvPr/>
        </p:nvSpPr>
        <p:spPr>
          <a:xfrm>
            <a:off x="602745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9" name="Elipse 108">
            <a:extLst>
              <a:ext uri="{FF2B5EF4-FFF2-40B4-BE49-F238E27FC236}">
                <a16:creationId xmlns:a16="http://schemas.microsoft.com/office/drawing/2014/main" id="{9564083D-518A-945A-EBC9-F44B46E6C4CE}"/>
              </a:ext>
            </a:extLst>
          </p:cNvPr>
          <p:cNvSpPr/>
          <p:nvPr/>
        </p:nvSpPr>
        <p:spPr>
          <a:xfrm>
            <a:off x="602744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0" name="Elipse 109">
            <a:extLst>
              <a:ext uri="{FF2B5EF4-FFF2-40B4-BE49-F238E27FC236}">
                <a16:creationId xmlns:a16="http://schemas.microsoft.com/office/drawing/2014/main" id="{1B86E434-A8DE-5810-397D-CA19597DD81F}"/>
              </a:ext>
            </a:extLst>
          </p:cNvPr>
          <p:cNvSpPr/>
          <p:nvPr/>
        </p:nvSpPr>
        <p:spPr>
          <a:xfrm>
            <a:off x="602743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1" name="Elipse 110">
            <a:extLst>
              <a:ext uri="{FF2B5EF4-FFF2-40B4-BE49-F238E27FC236}">
                <a16:creationId xmlns:a16="http://schemas.microsoft.com/office/drawing/2014/main" id="{F2AAA0BE-3CAA-33C2-1396-ED2FC13222B3}"/>
              </a:ext>
            </a:extLst>
          </p:cNvPr>
          <p:cNvSpPr/>
          <p:nvPr/>
        </p:nvSpPr>
        <p:spPr>
          <a:xfrm>
            <a:off x="1695671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2" name="Elipse 111">
            <a:extLst>
              <a:ext uri="{FF2B5EF4-FFF2-40B4-BE49-F238E27FC236}">
                <a16:creationId xmlns:a16="http://schemas.microsoft.com/office/drawing/2014/main" id="{F34EF6E7-BE92-490B-CE97-F6D055B9F496}"/>
              </a:ext>
            </a:extLst>
          </p:cNvPr>
          <p:cNvSpPr/>
          <p:nvPr/>
        </p:nvSpPr>
        <p:spPr>
          <a:xfrm>
            <a:off x="1695671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3" name="Elipse 112">
            <a:extLst>
              <a:ext uri="{FF2B5EF4-FFF2-40B4-BE49-F238E27FC236}">
                <a16:creationId xmlns:a16="http://schemas.microsoft.com/office/drawing/2014/main" id="{2B136F31-47EC-CCDC-C1E6-86750038A06C}"/>
              </a:ext>
            </a:extLst>
          </p:cNvPr>
          <p:cNvSpPr/>
          <p:nvPr/>
        </p:nvSpPr>
        <p:spPr>
          <a:xfrm>
            <a:off x="1695671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4" name="Elipse 113">
            <a:extLst>
              <a:ext uri="{FF2B5EF4-FFF2-40B4-BE49-F238E27FC236}">
                <a16:creationId xmlns:a16="http://schemas.microsoft.com/office/drawing/2014/main" id="{40EC4E09-D6FD-44C5-F279-DE962F773E81}"/>
              </a:ext>
            </a:extLst>
          </p:cNvPr>
          <p:cNvSpPr/>
          <p:nvPr/>
        </p:nvSpPr>
        <p:spPr>
          <a:xfrm>
            <a:off x="1695670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5" name="Elipse 114">
            <a:extLst>
              <a:ext uri="{FF2B5EF4-FFF2-40B4-BE49-F238E27FC236}">
                <a16:creationId xmlns:a16="http://schemas.microsoft.com/office/drawing/2014/main" id="{27D25059-3EB7-3E54-15FE-0E654EEC1FC2}"/>
              </a:ext>
            </a:extLst>
          </p:cNvPr>
          <p:cNvSpPr/>
          <p:nvPr/>
        </p:nvSpPr>
        <p:spPr>
          <a:xfrm>
            <a:off x="1695669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6" name="Elipse 115">
            <a:extLst>
              <a:ext uri="{FF2B5EF4-FFF2-40B4-BE49-F238E27FC236}">
                <a16:creationId xmlns:a16="http://schemas.microsoft.com/office/drawing/2014/main" id="{0BFF3B03-FA33-73F9-6E5D-4A62B21790B0}"/>
              </a:ext>
            </a:extLst>
          </p:cNvPr>
          <p:cNvSpPr/>
          <p:nvPr/>
        </p:nvSpPr>
        <p:spPr>
          <a:xfrm>
            <a:off x="2775534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7" name="Elipse 116">
            <a:extLst>
              <a:ext uri="{FF2B5EF4-FFF2-40B4-BE49-F238E27FC236}">
                <a16:creationId xmlns:a16="http://schemas.microsoft.com/office/drawing/2014/main" id="{73CA88E9-5447-D7CD-5000-2378B86F6446}"/>
              </a:ext>
            </a:extLst>
          </p:cNvPr>
          <p:cNvSpPr/>
          <p:nvPr/>
        </p:nvSpPr>
        <p:spPr>
          <a:xfrm>
            <a:off x="2775534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8" name="Elipse 117">
            <a:extLst>
              <a:ext uri="{FF2B5EF4-FFF2-40B4-BE49-F238E27FC236}">
                <a16:creationId xmlns:a16="http://schemas.microsoft.com/office/drawing/2014/main" id="{DBF7D12F-7F6A-A222-F667-1C14397AAA15}"/>
              </a:ext>
            </a:extLst>
          </p:cNvPr>
          <p:cNvSpPr/>
          <p:nvPr/>
        </p:nvSpPr>
        <p:spPr>
          <a:xfrm>
            <a:off x="2775534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9" name="Elipse 118">
            <a:extLst>
              <a:ext uri="{FF2B5EF4-FFF2-40B4-BE49-F238E27FC236}">
                <a16:creationId xmlns:a16="http://schemas.microsoft.com/office/drawing/2014/main" id="{FE2BD77D-0E13-A0A2-5FC6-42F77068DD9D}"/>
              </a:ext>
            </a:extLst>
          </p:cNvPr>
          <p:cNvSpPr/>
          <p:nvPr/>
        </p:nvSpPr>
        <p:spPr>
          <a:xfrm>
            <a:off x="2775533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20" name="Elipse 119">
            <a:extLst>
              <a:ext uri="{FF2B5EF4-FFF2-40B4-BE49-F238E27FC236}">
                <a16:creationId xmlns:a16="http://schemas.microsoft.com/office/drawing/2014/main" id="{179EEA80-9D52-1B45-27C0-8B8B4E18B623}"/>
              </a:ext>
            </a:extLst>
          </p:cNvPr>
          <p:cNvSpPr/>
          <p:nvPr/>
        </p:nvSpPr>
        <p:spPr>
          <a:xfrm>
            <a:off x="2775532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160" name="Imagen 159">
            <a:extLst>
              <a:ext uri="{FF2B5EF4-FFF2-40B4-BE49-F238E27FC236}">
                <a16:creationId xmlns:a16="http://schemas.microsoft.com/office/drawing/2014/main" id="{A859B513-6A06-059B-3E5F-DD412779AA1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792" t="4325" r="65525" b="3230"/>
          <a:stretch/>
        </p:blipFill>
        <p:spPr>
          <a:xfrm>
            <a:off x="3855395" y="1471651"/>
            <a:ext cx="1104061" cy="5679646"/>
          </a:xfrm>
          <a:prstGeom prst="rect">
            <a:avLst/>
          </a:prstGeom>
        </p:spPr>
      </p:pic>
      <p:pic>
        <p:nvPicPr>
          <p:cNvPr id="170" name="Imagen 169">
            <a:extLst>
              <a:ext uri="{FF2B5EF4-FFF2-40B4-BE49-F238E27FC236}">
                <a16:creationId xmlns:a16="http://schemas.microsoft.com/office/drawing/2014/main" id="{49C13B32-DF56-34C7-0BB8-59333BB5A0F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935" r="38875" b="87097"/>
          <a:stretch/>
        </p:blipFill>
        <p:spPr>
          <a:xfrm>
            <a:off x="5901603" y="-813470"/>
            <a:ext cx="3096710" cy="451134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0849BD74-4376-54B2-A2E5-DB68DE0B756B}"/>
              </a:ext>
            </a:extLst>
          </p:cNvPr>
          <p:cNvSpPr txBox="1"/>
          <p:nvPr/>
        </p:nvSpPr>
        <p:spPr>
          <a:xfrm>
            <a:off x="2055481" y="842210"/>
            <a:ext cx="12166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MENSUAL</a:t>
            </a: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2C1FB31D-7648-7A3E-AE60-9DD2DA1B1C79}"/>
              </a:ext>
            </a:extLst>
          </p:cNvPr>
          <p:cNvCxnSpPr>
            <a:cxnSpLocks/>
          </p:cNvCxnSpPr>
          <p:nvPr/>
        </p:nvCxnSpPr>
        <p:spPr>
          <a:xfrm>
            <a:off x="1371798" y="84473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4FA7FF31-D666-25F0-BE80-5D3EB5F64D76}"/>
              </a:ext>
            </a:extLst>
          </p:cNvPr>
          <p:cNvSpPr txBox="1"/>
          <p:nvPr/>
        </p:nvSpPr>
        <p:spPr>
          <a:xfrm>
            <a:off x="1687432" y="446465"/>
            <a:ext cx="1952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PLANIFICACIÓN </a:t>
            </a:r>
          </a:p>
        </p:txBody>
      </p:sp>
    </p:spTree>
    <p:extLst>
      <p:ext uri="{BB962C8B-B14F-4D97-AF65-F5344CB8AC3E}">
        <p14:creationId xmlns:p14="http://schemas.microsoft.com/office/powerpoint/2010/main" val="20128377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03">
            <a:extLst>
              <a:ext uri="{FF2B5EF4-FFF2-40B4-BE49-F238E27FC236}">
                <a16:creationId xmlns:a16="http://schemas.microsoft.com/office/drawing/2014/main" id="{5DCE0E84-62C7-3C5F-89A7-A2C8B81983FE}"/>
              </a:ext>
            </a:extLst>
          </p:cNvPr>
          <p:cNvGraphicFramePr>
            <a:graphicFrameLocks noGrp="1"/>
          </p:cNvGraphicFramePr>
          <p:nvPr/>
        </p:nvGraphicFramePr>
        <p:xfrm>
          <a:off x="507381" y="1471651"/>
          <a:ext cx="4312888" cy="564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222">
                  <a:extLst>
                    <a:ext uri="{9D8B030D-6E8A-4147-A177-3AD203B41FA5}">
                      <a16:colId xmlns:a16="http://schemas.microsoft.com/office/drawing/2014/main" val="1382643441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1406272118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2054602615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3897052643"/>
                    </a:ext>
                  </a:extLst>
                </a:gridCol>
              </a:tblGrid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02866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12179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944389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5683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470389"/>
                  </a:ext>
                </a:extLst>
              </a:tr>
            </a:tbl>
          </a:graphicData>
        </a:graphic>
      </p:graphicFrame>
      <p:sp>
        <p:nvSpPr>
          <p:cNvPr id="20" name="Elipse 19">
            <a:extLst>
              <a:ext uri="{FF2B5EF4-FFF2-40B4-BE49-F238E27FC236}">
                <a16:creationId xmlns:a16="http://schemas.microsoft.com/office/drawing/2014/main" id="{3966E0E8-FCF1-6D0F-D0F6-66BEA21D5063}"/>
              </a:ext>
            </a:extLst>
          </p:cNvPr>
          <p:cNvSpPr/>
          <p:nvPr/>
        </p:nvSpPr>
        <p:spPr>
          <a:xfrm>
            <a:off x="561103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2CF2B427-4DC0-3FDB-EE7D-638310C8902C}"/>
              </a:ext>
            </a:extLst>
          </p:cNvPr>
          <p:cNvSpPr/>
          <p:nvPr/>
        </p:nvSpPr>
        <p:spPr>
          <a:xfrm>
            <a:off x="561103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C9A58179-5194-9233-8E28-C2E8C660F39F}"/>
              </a:ext>
            </a:extLst>
          </p:cNvPr>
          <p:cNvSpPr/>
          <p:nvPr/>
        </p:nvSpPr>
        <p:spPr>
          <a:xfrm>
            <a:off x="561103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4813F5FC-8A33-8D65-88D2-EC4695F02350}"/>
              </a:ext>
            </a:extLst>
          </p:cNvPr>
          <p:cNvSpPr/>
          <p:nvPr/>
        </p:nvSpPr>
        <p:spPr>
          <a:xfrm>
            <a:off x="561102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C7EFA98A-7A3C-4928-0D61-29D3CD71840C}"/>
              </a:ext>
            </a:extLst>
          </p:cNvPr>
          <p:cNvSpPr/>
          <p:nvPr/>
        </p:nvSpPr>
        <p:spPr>
          <a:xfrm>
            <a:off x="561101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DB2368BA-DC44-9B73-B713-E9C418FD97A9}"/>
              </a:ext>
            </a:extLst>
          </p:cNvPr>
          <p:cNvSpPr/>
          <p:nvPr/>
        </p:nvSpPr>
        <p:spPr>
          <a:xfrm>
            <a:off x="1640966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27066A70-760B-EAEF-A495-27A896D10F7D}"/>
              </a:ext>
            </a:extLst>
          </p:cNvPr>
          <p:cNvSpPr/>
          <p:nvPr/>
        </p:nvSpPr>
        <p:spPr>
          <a:xfrm>
            <a:off x="1640966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949B0F7C-6F74-3485-DF83-8C885B417759}"/>
              </a:ext>
            </a:extLst>
          </p:cNvPr>
          <p:cNvSpPr/>
          <p:nvPr/>
        </p:nvSpPr>
        <p:spPr>
          <a:xfrm>
            <a:off x="1640966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F1BE9DD3-CB94-6232-C0A4-6BFD76AFC4B1}"/>
              </a:ext>
            </a:extLst>
          </p:cNvPr>
          <p:cNvSpPr/>
          <p:nvPr/>
        </p:nvSpPr>
        <p:spPr>
          <a:xfrm>
            <a:off x="1640965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4B3EE194-4694-1045-9A05-65F1172D1652}"/>
              </a:ext>
            </a:extLst>
          </p:cNvPr>
          <p:cNvSpPr/>
          <p:nvPr/>
        </p:nvSpPr>
        <p:spPr>
          <a:xfrm>
            <a:off x="1640964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35DB6FC8-1255-E2FD-6D79-FF58C04FDC62}"/>
              </a:ext>
            </a:extLst>
          </p:cNvPr>
          <p:cNvSpPr/>
          <p:nvPr/>
        </p:nvSpPr>
        <p:spPr>
          <a:xfrm>
            <a:off x="2720829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90F569ED-F30E-F35A-1458-713101EB96B3}"/>
              </a:ext>
            </a:extLst>
          </p:cNvPr>
          <p:cNvSpPr/>
          <p:nvPr/>
        </p:nvSpPr>
        <p:spPr>
          <a:xfrm>
            <a:off x="2720829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58761B11-02A0-1CDE-EEC8-58B124F5E627}"/>
              </a:ext>
            </a:extLst>
          </p:cNvPr>
          <p:cNvSpPr/>
          <p:nvPr/>
        </p:nvSpPr>
        <p:spPr>
          <a:xfrm>
            <a:off x="2720829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A87AC4B8-0E13-F969-9541-5DF4D6856584}"/>
              </a:ext>
            </a:extLst>
          </p:cNvPr>
          <p:cNvSpPr/>
          <p:nvPr/>
        </p:nvSpPr>
        <p:spPr>
          <a:xfrm>
            <a:off x="2720828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517FFF44-65FA-DAE4-8020-A2ACD5FD0B36}"/>
              </a:ext>
            </a:extLst>
          </p:cNvPr>
          <p:cNvSpPr/>
          <p:nvPr/>
        </p:nvSpPr>
        <p:spPr>
          <a:xfrm>
            <a:off x="2720827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27B98586-105A-F8A7-CFB1-0F176D8A0B96}"/>
              </a:ext>
            </a:extLst>
          </p:cNvPr>
          <p:cNvSpPr/>
          <p:nvPr/>
        </p:nvSpPr>
        <p:spPr>
          <a:xfrm>
            <a:off x="3800692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6" name="Elipse 35">
            <a:extLst>
              <a:ext uri="{FF2B5EF4-FFF2-40B4-BE49-F238E27FC236}">
                <a16:creationId xmlns:a16="http://schemas.microsoft.com/office/drawing/2014/main" id="{A638B71F-1B4D-EB9A-054A-17E3573C6626}"/>
              </a:ext>
            </a:extLst>
          </p:cNvPr>
          <p:cNvSpPr/>
          <p:nvPr/>
        </p:nvSpPr>
        <p:spPr>
          <a:xfrm>
            <a:off x="3800692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7" name="Elipse 36">
            <a:extLst>
              <a:ext uri="{FF2B5EF4-FFF2-40B4-BE49-F238E27FC236}">
                <a16:creationId xmlns:a16="http://schemas.microsoft.com/office/drawing/2014/main" id="{82E47A59-1F37-9C58-EB2E-C4A50B1EFA0D}"/>
              </a:ext>
            </a:extLst>
          </p:cNvPr>
          <p:cNvSpPr/>
          <p:nvPr/>
        </p:nvSpPr>
        <p:spPr>
          <a:xfrm>
            <a:off x="3800692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8" name="Elipse 37">
            <a:extLst>
              <a:ext uri="{FF2B5EF4-FFF2-40B4-BE49-F238E27FC236}">
                <a16:creationId xmlns:a16="http://schemas.microsoft.com/office/drawing/2014/main" id="{D7A3929C-790B-96B6-FE6F-8C353090799B}"/>
              </a:ext>
            </a:extLst>
          </p:cNvPr>
          <p:cNvSpPr/>
          <p:nvPr/>
        </p:nvSpPr>
        <p:spPr>
          <a:xfrm>
            <a:off x="3800691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9" name="Elipse 38">
            <a:extLst>
              <a:ext uri="{FF2B5EF4-FFF2-40B4-BE49-F238E27FC236}">
                <a16:creationId xmlns:a16="http://schemas.microsoft.com/office/drawing/2014/main" id="{A65F43EE-464C-4996-A6F6-FB3975E9AD3B}"/>
              </a:ext>
            </a:extLst>
          </p:cNvPr>
          <p:cNvSpPr/>
          <p:nvPr/>
        </p:nvSpPr>
        <p:spPr>
          <a:xfrm>
            <a:off x="3800690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1EAC00B5-F606-8330-06DA-8D09E9E7AF33}"/>
              </a:ext>
            </a:extLst>
          </p:cNvPr>
          <p:cNvSpPr txBox="1"/>
          <p:nvPr/>
        </p:nvSpPr>
        <p:spPr>
          <a:xfrm>
            <a:off x="507382" y="1021832"/>
            <a:ext cx="9565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>
                <a:latin typeface="Batang" panose="02030600000101010101" pitchFamily="18" charset="-127"/>
                <a:ea typeface="Batang" panose="02030600000101010101" pitchFamily="18" charset="-127"/>
                <a:cs typeface="Apple Chancery" panose="03020702040506060504" pitchFamily="66" charset="-79"/>
              </a:rPr>
              <a:t>MES:</a:t>
            </a:r>
          </a:p>
        </p:txBody>
      </p:sp>
      <p:sp>
        <p:nvSpPr>
          <p:cNvPr id="41" name="Rectángulo redondeado 40">
            <a:extLst>
              <a:ext uri="{FF2B5EF4-FFF2-40B4-BE49-F238E27FC236}">
                <a16:creationId xmlns:a16="http://schemas.microsoft.com/office/drawing/2014/main" id="{C1D22D3A-0BE8-C889-A742-781B3FEB15F4}"/>
              </a:ext>
            </a:extLst>
          </p:cNvPr>
          <p:cNvSpPr/>
          <p:nvPr/>
        </p:nvSpPr>
        <p:spPr>
          <a:xfrm>
            <a:off x="1176588" y="1046507"/>
            <a:ext cx="1585647" cy="261626"/>
          </a:xfrm>
          <a:prstGeom prst="roundRect">
            <a:avLst/>
          </a:prstGeom>
          <a:solidFill>
            <a:srgbClr val="FCC5D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4BFC7EB9-20A9-6B78-7037-B6C8A948C96E}"/>
              </a:ext>
            </a:extLst>
          </p:cNvPr>
          <p:cNvSpPr txBox="1"/>
          <p:nvPr/>
        </p:nvSpPr>
        <p:spPr>
          <a:xfrm>
            <a:off x="2812354" y="1023991"/>
            <a:ext cx="9565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>
                <a:latin typeface="Batang" panose="02030600000101010101" pitchFamily="18" charset="-127"/>
                <a:ea typeface="Batang" panose="02030600000101010101" pitchFamily="18" charset="-127"/>
                <a:cs typeface="Apple Chancery" panose="03020702040506060504" pitchFamily="66" charset="-79"/>
              </a:rPr>
              <a:t>AÑO:</a:t>
            </a:r>
          </a:p>
        </p:txBody>
      </p:sp>
      <p:sp>
        <p:nvSpPr>
          <p:cNvPr id="62" name="Rectángulo redondeado 61">
            <a:extLst>
              <a:ext uri="{FF2B5EF4-FFF2-40B4-BE49-F238E27FC236}">
                <a16:creationId xmlns:a16="http://schemas.microsoft.com/office/drawing/2014/main" id="{B72C7371-3AF3-4237-FA62-3DECC05EA084}"/>
              </a:ext>
            </a:extLst>
          </p:cNvPr>
          <p:cNvSpPr/>
          <p:nvPr/>
        </p:nvSpPr>
        <p:spPr>
          <a:xfrm>
            <a:off x="3475943" y="1044906"/>
            <a:ext cx="1244057" cy="261626"/>
          </a:xfrm>
          <a:prstGeom prst="roundRect">
            <a:avLst/>
          </a:prstGeom>
          <a:solidFill>
            <a:srgbClr val="FCC5D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364425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" name="Tabla 104">
            <a:extLst>
              <a:ext uri="{FF2B5EF4-FFF2-40B4-BE49-F238E27FC236}">
                <a16:creationId xmlns:a16="http://schemas.microsoft.com/office/drawing/2014/main" id="{C2A36471-1878-0156-D1A1-BB0FEB6F16BF}"/>
              </a:ext>
            </a:extLst>
          </p:cNvPr>
          <p:cNvGraphicFramePr>
            <a:graphicFrameLocks noGrp="1"/>
          </p:cNvGraphicFramePr>
          <p:nvPr/>
        </p:nvGraphicFramePr>
        <p:xfrm>
          <a:off x="544395" y="1471651"/>
          <a:ext cx="3234666" cy="564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222">
                  <a:extLst>
                    <a:ext uri="{9D8B030D-6E8A-4147-A177-3AD203B41FA5}">
                      <a16:colId xmlns:a16="http://schemas.microsoft.com/office/drawing/2014/main" val="1382643441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1406272118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2054602615"/>
                    </a:ext>
                  </a:extLst>
                </a:gridCol>
              </a:tblGrid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02866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12179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944389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5683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470389"/>
                  </a:ext>
                </a:extLst>
              </a:tr>
            </a:tbl>
          </a:graphicData>
        </a:graphic>
      </p:graphicFrame>
      <p:sp>
        <p:nvSpPr>
          <p:cNvPr id="106" name="Elipse 105">
            <a:extLst>
              <a:ext uri="{FF2B5EF4-FFF2-40B4-BE49-F238E27FC236}">
                <a16:creationId xmlns:a16="http://schemas.microsoft.com/office/drawing/2014/main" id="{F71A2067-65A1-08E4-F6EF-95164F4BB222}"/>
              </a:ext>
            </a:extLst>
          </p:cNvPr>
          <p:cNvSpPr/>
          <p:nvPr/>
        </p:nvSpPr>
        <p:spPr>
          <a:xfrm>
            <a:off x="602745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7" name="Elipse 106">
            <a:extLst>
              <a:ext uri="{FF2B5EF4-FFF2-40B4-BE49-F238E27FC236}">
                <a16:creationId xmlns:a16="http://schemas.microsoft.com/office/drawing/2014/main" id="{E6E2B275-E75C-D136-4C91-08F43E1BF53E}"/>
              </a:ext>
            </a:extLst>
          </p:cNvPr>
          <p:cNvSpPr/>
          <p:nvPr/>
        </p:nvSpPr>
        <p:spPr>
          <a:xfrm>
            <a:off x="602745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8" name="Elipse 107">
            <a:extLst>
              <a:ext uri="{FF2B5EF4-FFF2-40B4-BE49-F238E27FC236}">
                <a16:creationId xmlns:a16="http://schemas.microsoft.com/office/drawing/2014/main" id="{408BD23B-0A44-17DE-8CF7-B0A897F7AF61}"/>
              </a:ext>
            </a:extLst>
          </p:cNvPr>
          <p:cNvSpPr/>
          <p:nvPr/>
        </p:nvSpPr>
        <p:spPr>
          <a:xfrm>
            <a:off x="602745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9" name="Elipse 108">
            <a:extLst>
              <a:ext uri="{FF2B5EF4-FFF2-40B4-BE49-F238E27FC236}">
                <a16:creationId xmlns:a16="http://schemas.microsoft.com/office/drawing/2014/main" id="{9564083D-518A-945A-EBC9-F44B46E6C4CE}"/>
              </a:ext>
            </a:extLst>
          </p:cNvPr>
          <p:cNvSpPr/>
          <p:nvPr/>
        </p:nvSpPr>
        <p:spPr>
          <a:xfrm>
            <a:off x="602744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0" name="Elipse 109">
            <a:extLst>
              <a:ext uri="{FF2B5EF4-FFF2-40B4-BE49-F238E27FC236}">
                <a16:creationId xmlns:a16="http://schemas.microsoft.com/office/drawing/2014/main" id="{1B86E434-A8DE-5810-397D-CA19597DD81F}"/>
              </a:ext>
            </a:extLst>
          </p:cNvPr>
          <p:cNvSpPr/>
          <p:nvPr/>
        </p:nvSpPr>
        <p:spPr>
          <a:xfrm>
            <a:off x="602743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1" name="Elipse 110">
            <a:extLst>
              <a:ext uri="{FF2B5EF4-FFF2-40B4-BE49-F238E27FC236}">
                <a16:creationId xmlns:a16="http://schemas.microsoft.com/office/drawing/2014/main" id="{F2AAA0BE-3CAA-33C2-1396-ED2FC13222B3}"/>
              </a:ext>
            </a:extLst>
          </p:cNvPr>
          <p:cNvSpPr/>
          <p:nvPr/>
        </p:nvSpPr>
        <p:spPr>
          <a:xfrm>
            <a:off x="1695671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2" name="Elipse 111">
            <a:extLst>
              <a:ext uri="{FF2B5EF4-FFF2-40B4-BE49-F238E27FC236}">
                <a16:creationId xmlns:a16="http://schemas.microsoft.com/office/drawing/2014/main" id="{F34EF6E7-BE92-490B-CE97-F6D055B9F496}"/>
              </a:ext>
            </a:extLst>
          </p:cNvPr>
          <p:cNvSpPr/>
          <p:nvPr/>
        </p:nvSpPr>
        <p:spPr>
          <a:xfrm>
            <a:off x="1695671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3" name="Elipse 112">
            <a:extLst>
              <a:ext uri="{FF2B5EF4-FFF2-40B4-BE49-F238E27FC236}">
                <a16:creationId xmlns:a16="http://schemas.microsoft.com/office/drawing/2014/main" id="{2B136F31-47EC-CCDC-C1E6-86750038A06C}"/>
              </a:ext>
            </a:extLst>
          </p:cNvPr>
          <p:cNvSpPr/>
          <p:nvPr/>
        </p:nvSpPr>
        <p:spPr>
          <a:xfrm>
            <a:off x="1695671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4" name="Elipse 113">
            <a:extLst>
              <a:ext uri="{FF2B5EF4-FFF2-40B4-BE49-F238E27FC236}">
                <a16:creationId xmlns:a16="http://schemas.microsoft.com/office/drawing/2014/main" id="{40EC4E09-D6FD-44C5-F279-DE962F773E81}"/>
              </a:ext>
            </a:extLst>
          </p:cNvPr>
          <p:cNvSpPr/>
          <p:nvPr/>
        </p:nvSpPr>
        <p:spPr>
          <a:xfrm>
            <a:off x="1695670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5" name="Elipse 114">
            <a:extLst>
              <a:ext uri="{FF2B5EF4-FFF2-40B4-BE49-F238E27FC236}">
                <a16:creationId xmlns:a16="http://schemas.microsoft.com/office/drawing/2014/main" id="{27D25059-3EB7-3E54-15FE-0E654EEC1FC2}"/>
              </a:ext>
            </a:extLst>
          </p:cNvPr>
          <p:cNvSpPr/>
          <p:nvPr/>
        </p:nvSpPr>
        <p:spPr>
          <a:xfrm>
            <a:off x="1695669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6" name="Elipse 115">
            <a:extLst>
              <a:ext uri="{FF2B5EF4-FFF2-40B4-BE49-F238E27FC236}">
                <a16:creationId xmlns:a16="http://schemas.microsoft.com/office/drawing/2014/main" id="{0BFF3B03-FA33-73F9-6E5D-4A62B21790B0}"/>
              </a:ext>
            </a:extLst>
          </p:cNvPr>
          <p:cNvSpPr/>
          <p:nvPr/>
        </p:nvSpPr>
        <p:spPr>
          <a:xfrm>
            <a:off x="2775534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7" name="Elipse 116">
            <a:extLst>
              <a:ext uri="{FF2B5EF4-FFF2-40B4-BE49-F238E27FC236}">
                <a16:creationId xmlns:a16="http://schemas.microsoft.com/office/drawing/2014/main" id="{73CA88E9-5447-D7CD-5000-2378B86F6446}"/>
              </a:ext>
            </a:extLst>
          </p:cNvPr>
          <p:cNvSpPr/>
          <p:nvPr/>
        </p:nvSpPr>
        <p:spPr>
          <a:xfrm>
            <a:off x="2775534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8" name="Elipse 117">
            <a:extLst>
              <a:ext uri="{FF2B5EF4-FFF2-40B4-BE49-F238E27FC236}">
                <a16:creationId xmlns:a16="http://schemas.microsoft.com/office/drawing/2014/main" id="{DBF7D12F-7F6A-A222-F667-1C14397AAA15}"/>
              </a:ext>
            </a:extLst>
          </p:cNvPr>
          <p:cNvSpPr/>
          <p:nvPr/>
        </p:nvSpPr>
        <p:spPr>
          <a:xfrm>
            <a:off x="2775534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9" name="Elipse 118">
            <a:extLst>
              <a:ext uri="{FF2B5EF4-FFF2-40B4-BE49-F238E27FC236}">
                <a16:creationId xmlns:a16="http://schemas.microsoft.com/office/drawing/2014/main" id="{FE2BD77D-0E13-A0A2-5FC6-42F77068DD9D}"/>
              </a:ext>
            </a:extLst>
          </p:cNvPr>
          <p:cNvSpPr/>
          <p:nvPr/>
        </p:nvSpPr>
        <p:spPr>
          <a:xfrm>
            <a:off x="2775533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20" name="Elipse 119">
            <a:extLst>
              <a:ext uri="{FF2B5EF4-FFF2-40B4-BE49-F238E27FC236}">
                <a16:creationId xmlns:a16="http://schemas.microsoft.com/office/drawing/2014/main" id="{179EEA80-9D52-1B45-27C0-8B8B4E18B623}"/>
              </a:ext>
            </a:extLst>
          </p:cNvPr>
          <p:cNvSpPr/>
          <p:nvPr/>
        </p:nvSpPr>
        <p:spPr>
          <a:xfrm>
            <a:off x="2775532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160" name="Imagen 159">
            <a:extLst>
              <a:ext uri="{FF2B5EF4-FFF2-40B4-BE49-F238E27FC236}">
                <a16:creationId xmlns:a16="http://schemas.microsoft.com/office/drawing/2014/main" id="{A859B513-6A06-059B-3E5F-DD412779AA1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792" t="4325" r="65525" b="3230"/>
          <a:stretch/>
        </p:blipFill>
        <p:spPr>
          <a:xfrm>
            <a:off x="3855395" y="1471651"/>
            <a:ext cx="1104061" cy="5679646"/>
          </a:xfrm>
          <a:prstGeom prst="rect">
            <a:avLst/>
          </a:prstGeom>
        </p:spPr>
      </p:pic>
      <p:pic>
        <p:nvPicPr>
          <p:cNvPr id="170" name="Imagen 169">
            <a:extLst>
              <a:ext uri="{FF2B5EF4-FFF2-40B4-BE49-F238E27FC236}">
                <a16:creationId xmlns:a16="http://schemas.microsoft.com/office/drawing/2014/main" id="{49C13B32-DF56-34C7-0BB8-59333BB5A0F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935" r="38875" b="87097"/>
          <a:stretch/>
        </p:blipFill>
        <p:spPr>
          <a:xfrm>
            <a:off x="5901603" y="-813470"/>
            <a:ext cx="3096710" cy="451134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0849BD74-4376-54B2-A2E5-DB68DE0B756B}"/>
              </a:ext>
            </a:extLst>
          </p:cNvPr>
          <p:cNvSpPr txBox="1"/>
          <p:nvPr/>
        </p:nvSpPr>
        <p:spPr>
          <a:xfrm>
            <a:off x="2055481" y="842210"/>
            <a:ext cx="12166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MENSUAL</a:t>
            </a: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2C1FB31D-7648-7A3E-AE60-9DD2DA1B1C79}"/>
              </a:ext>
            </a:extLst>
          </p:cNvPr>
          <p:cNvCxnSpPr>
            <a:cxnSpLocks/>
          </p:cNvCxnSpPr>
          <p:nvPr/>
        </p:nvCxnSpPr>
        <p:spPr>
          <a:xfrm>
            <a:off x="1371798" y="84473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4FA7FF31-D666-25F0-BE80-5D3EB5F64D76}"/>
              </a:ext>
            </a:extLst>
          </p:cNvPr>
          <p:cNvSpPr txBox="1"/>
          <p:nvPr/>
        </p:nvSpPr>
        <p:spPr>
          <a:xfrm>
            <a:off x="1687432" y="446465"/>
            <a:ext cx="1952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PLANIFICACIÓN </a:t>
            </a:r>
          </a:p>
        </p:txBody>
      </p:sp>
    </p:spTree>
    <p:extLst>
      <p:ext uri="{BB962C8B-B14F-4D97-AF65-F5344CB8AC3E}">
        <p14:creationId xmlns:p14="http://schemas.microsoft.com/office/powerpoint/2010/main" val="1046266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>
            <a:extLst>
              <a:ext uri="{FF2B5EF4-FFF2-40B4-BE49-F238E27FC236}">
                <a16:creationId xmlns:a16="http://schemas.microsoft.com/office/drawing/2014/main" id="{379E7EC7-16D8-C655-6D53-FBB64589D5FB}"/>
              </a:ext>
            </a:extLst>
          </p:cNvPr>
          <p:cNvSpPr txBox="1"/>
          <p:nvPr/>
        </p:nvSpPr>
        <p:spPr>
          <a:xfrm>
            <a:off x="1489873" y="1895731"/>
            <a:ext cx="2509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DIRECTIVA ESCOLAR</a:t>
            </a:r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508F79BA-06FA-1F70-F48C-EA0FFFE92422}"/>
              </a:ext>
            </a:extLst>
          </p:cNvPr>
          <p:cNvCxnSpPr>
            <a:cxnSpLocks/>
          </p:cNvCxnSpPr>
          <p:nvPr/>
        </p:nvCxnSpPr>
        <p:spPr>
          <a:xfrm>
            <a:off x="1489873" y="1895731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27BDDF59-B027-0AD9-5A7A-49C1EA55CF61}"/>
              </a:ext>
            </a:extLst>
          </p:cNvPr>
          <p:cNvSpPr txBox="1"/>
          <p:nvPr/>
        </p:nvSpPr>
        <p:spPr>
          <a:xfrm>
            <a:off x="1955135" y="1434066"/>
            <a:ext cx="1417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dirty="0">
                <a:latin typeface="MS PMincho" panose="02020600040205080304" pitchFamily="18" charset="-128"/>
                <a:ea typeface="MS PMincho" panose="02020600040205080304" pitchFamily="18" charset="-128"/>
              </a:rPr>
              <a:t>AGENDA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740757B-D64F-7934-447E-697AD6633D7C}"/>
              </a:ext>
            </a:extLst>
          </p:cNvPr>
          <p:cNvSpPr txBox="1"/>
          <p:nvPr/>
        </p:nvSpPr>
        <p:spPr>
          <a:xfrm>
            <a:off x="1815065" y="4224439"/>
            <a:ext cx="16975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1400" spc="300" dirty="0">
                <a:latin typeface="Caviar Dreams" panose="020B0402020204020504" pitchFamily="34" charset="0"/>
              </a:rPr>
              <a:t>PERTENECE A</a:t>
            </a:r>
          </a:p>
        </p:txBody>
      </p:sp>
      <p:sp>
        <p:nvSpPr>
          <p:cNvPr id="16" name="Rectángulo redondeado 15">
            <a:extLst>
              <a:ext uri="{FF2B5EF4-FFF2-40B4-BE49-F238E27FC236}">
                <a16:creationId xmlns:a16="http://schemas.microsoft.com/office/drawing/2014/main" id="{74FEEB11-69E3-BA5F-BADE-2BE500B2244F}"/>
              </a:ext>
            </a:extLst>
          </p:cNvPr>
          <p:cNvSpPr/>
          <p:nvPr/>
        </p:nvSpPr>
        <p:spPr>
          <a:xfrm>
            <a:off x="854679" y="4683253"/>
            <a:ext cx="3618291" cy="44913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7C3404FA-0291-6964-FC8A-9D92BBAACF4E}"/>
              </a:ext>
            </a:extLst>
          </p:cNvPr>
          <p:cNvSpPr txBox="1"/>
          <p:nvPr/>
        </p:nvSpPr>
        <p:spPr>
          <a:xfrm>
            <a:off x="1783776" y="5292892"/>
            <a:ext cx="17600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1400" spc="300" dirty="0">
                <a:latin typeface="Caviar Dreams" panose="020B0402020204020504" pitchFamily="34" charset="0"/>
              </a:rPr>
              <a:t>MI CARGO ES</a:t>
            </a:r>
          </a:p>
        </p:txBody>
      </p:sp>
      <p:sp>
        <p:nvSpPr>
          <p:cNvPr id="18" name="Rectángulo redondeado 17">
            <a:extLst>
              <a:ext uri="{FF2B5EF4-FFF2-40B4-BE49-F238E27FC236}">
                <a16:creationId xmlns:a16="http://schemas.microsoft.com/office/drawing/2014/main" id="{16A20EA8-414C-C89E-70F9-3967F07AE067}"/>
              </a:ext>
            </a:extLst>
          </p:cNvPr>
          <p:cNvSpPr/>
          <p:nvPr/>
        </p:nvSpPr>
        <p:spPr>
          <a:xfrm>
            <a:off x="854679" y="5751706"/>
            <a:ext cx="3618291" cy="44913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54384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03">
            <a:extLst>
              <a:ext uri="{FF2B5EF4-FFF2-40B4-BE49-F238E27FC236}">
                <a16:creationId xmlns:a16="http://schemas.microsoft.com/office/drawing/2014/main" id="{5DCE0E84-62C7-3C5F-89A7-A2C8B81983FE}"/>
              </a:ext>
            </a:extLst>
          </p:cNvPr>
          <p:cNvGraphicFramePr>
            <a:graphicFrameLocks noGrp="1"/>
          </p:cNvGraphicFramePr>
          <p:nvPr/>
        </p:nvGraphicFramePr>
        <p:xfrm>
          <a:off x="507381" y="1471651"/>
          <a:ext cx="4312888" cy="564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222">
                  <a:extLst>
                    <a:ext uri="{9D8B030D-6E8A-4147-A177-3AD203B41FA5}">
                      <a16:colId xmlns:a16="http://schemas.microsoft.com/office/drawing/2014/main" val="1382643441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1406272118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2054602615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3897052643"/>
                    </a:ext>
                  </a:extLst>
                </a:gridCol>
              </a:tblGrid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02866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12179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944389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5683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470389"/>
                  </a:ext>
                </a:extLst>
              </a:tr>
            </a:tbl>
          </a:graphicData>
        </a:graphic>
      </p:graphicFrame>
      <p:sp>
        <p:nvSpPr>
          <p:cNvPr id="20" name="Elipse 19">
            <a:extLst>
              <a:ext uri="{FF2B5EF4-FFF2-40B4-BE49-F238E27FC236}">
                <a16:creationId xmlns:a16="http://schemas.microsoft.com/office/drawing/2014/main" id="{3966E0E8-FCF1-6D0F-D0F6-66BEA21D5063}"/>
              </a:ext>
            </a:extLst>
          </p:cNvPr>
          <p:cNvSpPr/>
          <p:nvPr/>
        </p:nvSpPr>
        <p:spPr>
          <a:xfrm>
            <a:off x="561103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2CF2B427-4DC0-3FDB-EE7D-638310C8902C}"/>
              </a:ext>
            </a:extLst>
          </p:cNvPr>
          <p:cNvSpPr/>
          <p:nvPr/>
        </p:nvSpPr>
        <p:spPr>
          <a:xfrm>
            <a:off x="561103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C9A58179-5194-9233-8E28-C2E8C660F39F}"/>
              </a:ext>
            </a:extLst>
          </p:cNvPr>
          <p:cNvSpPr/>
          <p:nvPr/>
        </p:nvSpPr>
        <p:spPr>
          <a:xfrm>
            <a:off x="561103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4813F5FC-8A33-8D65-88D2-EC4695F02350}"/>
              </a:ext>
            </a:extLst>
          </p:cNvPr>
          <p:cNvSpPr/>
          <p:nvPr/>
        </p:nvSpPr>
        <p:spPr>
          <a:xfrm>
            <a:off x="561102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C7EFA98A-7A3C-4928-0D61-29D3CD71840C}"/>
              </a:ext>
            </a:extLst>
          </p:cNvPr>
          <p:cNvSpPr/>
          <p:nvPr/>
        </p:nvSpPr>
        <p:spPr>
          <a:xfrm>
            <a:off x="561101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DB2368BA-DC44-9B73-B713-E9C418FD97A9}"/>
              </a:ext>
            </a:extLst>
          </p:cNvPr>
          <p:cNvSpPr/>
          <p:nvPr/>
        </p:nvSpPr>
        <p:spPr>
          <a:xfrm>
            <a:off x="1640966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27066A70-760B-EAEF-A495-27A896D10F7D}"/>
              </a:ext>
            </a:extLst>
          </p:cNvPr>
          <p:cNvSpPr/>
          <p:nvPr/>
        </p:nvSpPr>
        <p:spPr>
          <a:xfrm>
            <a:off x="1640966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949B0F7C-6F74-3485-DF83-8C885B417759}"/>
              </a:ext>
            </a:extLst>
          </p:cNvPr>
          <p:cNvSpPr/>
          <p:nvPr/>
        </p:nvSpPr>
        <p:spPr>
          <a:xfrm>
            <a:off x="1640966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F1BE9DD3-CB94-6232-C0A4-6BFD76AFC4B1}"/>
              </a:ext>
            </a:extLst>
          </p:cNvPr>
          <p:cNvSpPr/>
          <p:nvPr/>
        </p:nvSpPr>
        <p:spPr>
          <a:xfrm>
            <a:off x="1640965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4B3EE194-4694-1045-9A05-65F1172D1652}"/>
              </a:ext>
            </a:extLst>
          </p:cNvPr>
          <p:cNvSpPr/>
          <p:nvPr/>
        </p:nvSpPr>
        <p:spPr>
          <a:xfrm>
            <a:off x="1640964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35DB6FC8-1255-E2FD-6D79-FF58C04FDC62}"/>
              </a:ext>
            </a:extLst>
          </p:cNvPr>
          <p:cNvSpPr/>
          <p:nvPr/>
        </p:nvSpPr>
        <p:spPr>
          <a:xfrm>
            <a:off x="2720829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90F569ED-F30E-F35A-1458-713101EB96B3}"/>
              </a:ext>
            </a:extLst>
          </p:cNvPr>
          <p:cNvSpPr/>
          <p:nvPr/>
        </p:nvSpPr>
        <p:spPr>
          <a:xfrm>
            <a:off x="2720829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58761B11-02A0-1CDE-EEC8-58B124F5E627}"/>
              </a:ext>
            </a:extLst>
          </p:cNvPr>
          <p:cNvSpPr/>
          <p:nvPr/>
        </p:nvSpPr>
        <p:spPr>
          <a:xfrm>
            <a:off x="2720829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A87AC4B8-0E13-F969-9541-5DF4D6856584}"/>
              </a:ext>
            </a:extLst>
          </p:cNvPr>
          <p:cNvSpPr/>
          <p:nvPr/>
        </p:nvSpPr>
        <p:spPr>
          <a:xfrm>
            <a:off x="2720828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517FFF44-65FA-DAE4-8020-A2ACD5FD0B36}"/>
              </a:ext>
            </a:extLst>
          </p:cNvPr>
          <p:cNvSpPr/>
          <p:nvPr/>
        </p:nvSpPr>
        <p:spPr>
          <a:xfrm>
            <a:off x="2720827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27B98586-105A-F8A7-CFB1-0F176D8A0B96}"/>
              </a:ext>
            </a:extLst>
          </p:cNvPr>
          <p:cNvSpPr/>
          <p:nvPr/>
        </p:nvSpPr>
        <p:spPr>
          <a:xfrm>
            <a:off x="3800692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6" name="Elipse 35">
            <a:extLst>
              <a:ext uri="{FF2B5EF4-FFF2-40B4-BE49-F238E27FC236}">
                <a16:creationId xmlns:a16="http://schemas.microsoft.com/office/drawing/2014/main" id="{A638B71F-1B4D-EB9A-054A-17E3573C6626}"/>
              </a:ext>
            </a:extLst>
          </p:cNvPr>
          <p:cNvSpPr/>
          <p:nvPr/>
        </p:nvSpPr>
        <p:spPr>
          <a:xfrm>
            <a:off x="3800692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7" name="Elipse 36">
            <a:extLst>
              <a:ext uri="{FF2B5EF4-FFF2-40B4-BE49-F238E27FC236}">
                <a16:creationId xmlns:a16="http://schemas.microsoft.com/office/drawing/2014/main" id="{82E47A59-1F37-9C58-EB2E-C4A50B1EFA0D}"/>
              </a:ext>
            </a:extLst>
          </p:cNvPr>
          <p:cNvSpPr/>
          <p:nvPr/>
        </p:nvSpPr>
        <p:spPr>
          <a:xfrm>
            <a:off x="3800692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8" name="Elipse 37">
            <a:extLst>
              <a:ext uri="{FF2B5EF4-FFF2-40B4-BE49-F238E27FC236}">
                <a16:creationId xmlns:a16="http://schemas.microsoft.com/office/drawing/2014/main" id="{D7A3929C-790B-96B6-FE6F-8C353090799B}"/>
              </a:ext>
            </a:extLst>
          </p:cNvPr>
          <p:cNvSpPr/>
          <p:nvPr/>
        </p:nvSpPr>
        <p:spPr>
          <a:xfrm>
            <a:off x="3800691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9" name="Elipse 38">
            <a:extLst>
              <a:ext uri="{FF2B5EF4-FFF2-40B4-BE49-F238E27FC236}">
                <a16:creationId xmlns:a16="http://schemas.microsoft.com/office/drawing/2014/main" id="{A65F43EE-464C-4996-A6F6-FB3975E9AD3B}"/>
              </a:ext>
            </a:extLst>
          </p:cNvPr>
          <p:cNvSpPr/>
          <p:nvPr/>
        </p:nvSpPr>
        <p:spPr>
          <a:xfrm>
            <a:off x="3800690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1EAC00B5-F606-8330-06DA-8D09E9E7AF33}"/>
              </a:ext>
            </a:extLst>
          </p:cNvPr>
          <p:cNvSpPr txBox="1"/>
          <p:nvPr/>
        </p:nvSpPr>
        <p:spPr>
          <a:xfrm>
            <a:off x="507382" y="1021832"/>
            <a:ext cx="9565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>
                <a:latin typeface="Batang" panose="02030600000101010101" pitchFamily="18" charset="-127"/>
                <a:ea typeface="Batang" panose="02030600000101010101" pitchFamily="18" charset="-127"/>
                <a:cs typeface="Apple Chancery" panose="03020702040506060504" pitchFamily="66" charset="-79"/>
              </a:rPr>
              <a:t>MES:</a:t>
            </a:r>
          </a:p>
        </p:txBody>
      </p:sp>
      <p:sp>
        <p:nvSpPr>
          <p:cNvPr id="41" name="Rectángulo redondeado 40">
            <a:extLst>
              <a:ext uri="{FF2B5EF4-FFF2-40B4-BE49-F238E27FC236}">
                <a16:creationId xmlns:a16="http://schemas.microsoft.com/office/drawing/2014/main" id="{C1D22D3A-0BE8-C889-A742-781B3FEB15F4}"/>
              </a:ext>
            </a:extLst>
          </p:cNvPr>
          <p:cNvSpPr/>
          <p:nvPr/>
        </p:nvSpPr>
        <p:spPr>
          <a:xfrm>
            <a:off x="1176588" y="1046507"/>
            <a:ext cx="1585647" cy="261626"/>
          </a:xfrm>
          <a:prstGeom prst="roundRect">
            <a:avLst/>
          </a:prstGeom>
          <a:solidFill>
            <a:srgbClr val="FCC5D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4BFC7EB9-20A9-6B78-7037-B6C8A948C96E}"/>
              </a:ext>
            </a:extLst>
          </p:cNvPr>
          <p:cNvSpPr txBox="1"/>
          <p:nvPr/>
        </p:nvSpPr>
        <p:spPr>
          <a:xfrm>
            <a:off x="2812354" y="1023991"/>
            <a:ext cx="9565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>
                <a:latin typeface="Batang" panose="02030600000101010101" pitchFamily="18" charset="-127"/>
                <a:ea typeface="Batang" panose="02030600000101010101" pitchFamily="18" charset="-127"/>
                <a:cs typeface="Apple Chancery" panose="03020702040506060504" pitchFamily="66" charset="-79"/>
              </a:rPr>
              <a:t>AÑO:</a:t>
            </a:r>
          </a:p>
        </p:txBody>
      </p:sp>
      <p:sp>
        <p:nvSpPr>
          <p:cNvPr id="62" name="Rectángulo redondeado 61">
            <a:extLst>
              <a:ext uri="{FF2B5EF4-FFF2-40B4-BE49-F238E27FC236}">
                <a16:creationId xmlns:a16="http://schemas.microsoft.com/office/drawing/2014/main" id="{B72C7371-3AF3-4237-FA62-3DECC05EA084}"/>
              </a:ext>
            </a:extLst>
          </p:cNvPr>
          <p:cNvSpPr/>
          <p:nvPr/>
        </p:nvSpPr>
        <p:spPr>
          <a:xfrm>
            <a:off x="3475943" y="1044906"/>
            <a:ext cx="1244057" cy="261626"/>
          </a:xfrm>
          <a:prstGeom prst="roundRect">
            <a:avLst/>
          </a:prstGeom>
          <a:solidFill>
            <a:srgbClr val="FCC5D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136766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" name="Tabla 104">
            <a:extLst>
              <a:ext uri="{FF2B5EF4-FFF2-40B4-BE49-F238E27FC236}">
                <a16:creationId xmlns:a16="http://schemas.microsoft.com/office/drawing/2014/main" id="{C2A36471-1878-0156-D1A1-BB0FEB6F16BF}"/>
              </a:ext>
            </a:extLst>
          </p:cNvPr>
          <p:cNvGraphicFramePr>
            <a:graphicFrameLocks noGrp="1"/>
          </p:cNvGraphicFramePr>
          <p:nvPr/>
        </p:nvGraphicFramePr>
        <p:xfrm>
          <a:off x="544395" y="1471651"/>
          <a:ext cx="3234666" cy="564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222">
                  <a:extLst>
                    <a:ext uri="{9D8B030D-6E8A-4147-A177-3AD203B41FA5}">
                      <a16:colId xmlns:a16="http://schemas.microsoft.com/office/drawing/2014/main" val="1382643441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1406272118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2054602615"/>
                    </a:ext>
                  </a:extLst>
                </a:gridCol>
              </a:tblGrid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02866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12179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944389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5683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470389"/>
                  </a:ext>
                </a:extLst>
              </a:tr>
            </a:tbl>
          </a:graphicData>
        </a:graphic>
      </p:graphicFrame>
      <p:sp>
        <p:nvSpPr>
          <p:cNvPr id="106" name="Elipse 105">
            <a:extLst>
              <a:ext uri="{FF2B5EF4-FFF2-40B4-BE49-F238E27FC236}">
                <a16:creationId xmlns:a16="http://schemas.microsoft.com/office/drawing/2014/main" id="{F71A2067-65A1-08E4-F6EF-95164F4BB222}"/>
              </a:ext>
            </a:extLst>
          </p:cNvPr>
          <p:cNvSpPr/>
          <p:nvPr/>
        </p:nvSpPr>
        <p:spPr>
          <a:xfrm>
            <a:off x="602745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7" name="Elipse 106">
            <a:extLst>
              <a:ext uri="{FF2B5EF4-FFF2-40B4-BE49-F238E27FC236}">
                <a16:creationId xmlns:a16="http://schemas.microsoft.com/office/drawing/2014/main" id="{E6E2B275-E75C-D136-4C91-08F43E1BF53E}"/>
              </a:ext>
            </a:extLst>
          </p:cNvPr>
          <p:cNvSpPr/>
          <p:nvPr/>
        </p:nvSpPr>
        <p:spPr>
          <a:xfrm>
            <a:off x="602745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8" name="Elipse 107">
            <a:extLst>
              <a:ext uri="{FF2B5EF4-FFF2-40B4-BE49-F238E27FC236}">
                <a16:creationId xmlns:a16="http://schemas.microsoft.com/office/drawing/2014/main" id="{408BD23B-0A44-17DE-8CF7-B0A897F7AF61}"/>
              </a:ext>
            </a:extLst>
          </p:cNvPr>
          <p:cNvSpPr/>
          <p:nvPr/>
        </p:nvSpPr>
        <p:spPr>
          <a:xfrm>
            <a:off x="602745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9" name="Elipse 108">
            <a:extLst>
              <a:ext uri="{FF2B5EF4-FFF2-40B4-BE49-F238E27FC236}">
                <a16:creationId xmlns:a16="http://schemas.microsoft.com/office/drawing/2014/main" id="{9564083D-518A-945A-EBC9-F44B46E6C4CE}"/>
              </a:ext>
            </a:extLst>
          </p:cNvPr>
          <p:cNvSpPr/>
          <p:nvPr/>
        </p:nvSpPr>
        <p:spPr>
          <a:xfrm>
            <a:off x="602744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0" name="Elipse 109">
            <a:extLst>
              <a:ext uri="{FF2B5EF4-FFF2-40B4-BE49-F238E27FC236}">
                <a16:creationId xmlns:a16="http://schemas.microsoft.com/office/drawing/2014/main" id="{1B86E434-A8DE-5810-397D-CA19597DD81F}"/>
              </a:ext>
            </a:extLst>
          </p:cNvPr>
          <p:cNvSpPr/>
          <p:nvPr/>
        </p:nvSpPr>
        <p:spPr>
          <a:xfrm>
            <a:off x="602743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1" name="Elipse 110">
            <a:extLst>
              <a:ext uri="{FF2B5EF4-FFF2-40B4-BE49-F238E27FC236}">
                <a16:creationId xmlns:a16="http://schemas.microsoft.com/office/drawing/2014/main" id="{F2AAA0BE-3CAA-33C2-1396-ED2FC13222B3}"/>
              </a:ext>
            </a:extLst>
          </p:cNvPr>
          <p:cNvSpPr/>
          <p:nvPr/>
        </p:nvSpPr>
        <p:spPr>
          <a:xfrm>
            <a:off x="1695671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2" name="Elipse 111">
            <a:extLst>
              <a:ext uri="{FF2B5EF4-FFF2-40B4-BE49-F238E27FC236}">
                <a16:creationId xmlns:a16="http://schemas.microsoft.com/office/drawing/2014/main" id="{F34EF6E7-BE92-490B-CE97-F6D055B9F496}"/>
              </a:ext>
            </a:extLst>
          </p:cNvPr>
          <p:cNvSpPr/>
          <p:nvPr/>
        </p:nvSpPr>
        <p:spPr>
          <a:xfrm>
            <a:off x="1695671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3" name="Elipse 112">
            <a:extLst>
              <a:ext uri="{FF2B5EF4-FFF2-40B4-BE49-F238E27FC236}">
                <a16:creationId xmlns:a16="http://schemas.microsoft.com/office/drawing/2014/main" id="{2B136F31-47EC-CCDC-C1E6-86750038A06C}"/>
              </a:ext>
            </a:extLst>
          </p:cNvPr>
          <p:cNvSpPr/>
          <p:nvPr/>
        </p:nvSpPr>
        <p:spPr>
          <a:xfrm>
            <a:off x="1695671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4" name="Elipse 113">
            <a:extLst>
              <a:ext uri="{FF2B5EF4-FFF2-40B4-BE49-F238E27FC236}">
                <a16:creationId xmlns:a16="http://schemas.microsoft.com/office/drawing/2014/main" id="{40EC4E09-D6FD-44C5-F279-DE962F773E81}"/>
              </a:ext>
            </a:extLst>
          </p:cNvPr>
          <p:cNvSpPr/>
          <p:nvPr/>
        </p:nvSpPr>
        <p:spPr>
          <a:xfrm>
            <a:off x="1695670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5" name="Elipse 114">
            <a:extLst>
              <a:ext uri="{FF2B5EF4-FFF2-40B4-BE49-F238E27FC236}">
                <a16:creationId xmlns:a16="http://schemas.microsoft.com/office/drawing/2014/main" id="{27D25059-3EB7-3E54-15FE-0E654EEC1FC2}"/>
              </a:ext>
            </a:extLst>
          </p:cNvPr>
          <p:cNvSpPr/>
          <p:nvPr/>
        </p:nvSpPr>
        <p:spPr>
          <a:xfrm>
            <a:off x="1695669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6" name="Elipse 115">
            <a:extLst>
              <a:ext uri="{FF2B5EF4-FFF2-40B4-BE49-F238E27FC236}">
                <a16:creationId xmlns:a16="http://schemas.microsoft.com/office/drawing/2014/main" id="{0BFF3B03-FA33-73F9-6E5D-4A62B21790B0}"/>
              </a:ext>
            </a:extLst>
          </p:cNvPr>
          <p:cNvSpPr/>
          <p:nvPr/>
        </p:nvSpPr>
        <p:spPr>
          <a:xfrm>
            <a:off x="2775534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7" name="Elipse 116">
            <a:extLst>
              <a:ext uri="{FF2B5EF4-FFF2-40B4-BE49-F238E27FC236}">
                <a16:creationId xmlns:a16="http://schemas.microsoft.com/office/drawing/2014/main" id="{73CA88E9-5447-D7CD-5000-2378B86F6446}"/>
              </a:ext>
            </a:extLst>
          </p:cNvPr>
          <p:cNvSpPr/>
          <p:nvPr/>
        </p:nvSpPr>
        <p:spPr>
          <a:xfrm>
            <a:off x="2775534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8" name="Elipse 117">
            <a:extLst>
              <a:ext uri="{FF2B5EF4-FFF2-40B4-BE49-F238E27FC236}">
                <a16:creationId xmlns:a16="http://schemas.microsoft.com/office/drawing/2014/main" id="{DBF7D12F-7F6A-A222-F667-1C14397AAA15}"/>
              </a:ext>
            </a:extLst>
          </p:cNvPr>
          <p:cNvSpPr/>
          <p:nvPr/>
        </p:nvSpPr>
        <p:spPr>
          <a:xfrm>
            <a:off x="2775534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9" name="Elipse 118">
            <a:extLst>
              <a:ext uri="{FF2B5EF4-FFF2-40B4-BE49-F238E27FC236}">
                <a16:creationId xmlns:a16="http://schemas.microsoft.com/office/drawing/2014/main" id="{FE2BD77D-0E13-A0A2-5FC6-42F77068DD9D}"/>
              </a:ext>
            </a:extLst>
          </p:cNvPr>
          <p:cNvSpPr/>
          <p:nvPr/>
        </p:nvSpPr>
        <p:spPr>
          <a:xfrm>
            <a:off x="2775533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20" name="Elipse 119">
            <a:extLst>
              <a:ext uri="{FF2B5EF4-FFF2-40B4-BE49-F238E27FC236}">
                <a16:creationId xmlns:a16="http://schemas.microsoft.com/office/drawing/2014/main" id="{179EEA80-9D52-1B45-27C0-8B8B4E18B623}"/>
              </a:ext>
            </a:extLst>
          </p:cNvPr>
          <p:cNvSpPr/>
          <p:nvPr/>
        </p:nvSpPr>
        <p:spPr>
          <a:xfrm>
            <a:off x="2775532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160" name="Imagen 159">
            <a:extLst>
              <a:ext uri="{FF2B5EF4-FFF2-40B4-BE49-F238E27FC236}">
                <a16:creationId xmlns:a16="http://schemas.microsoft.com/office/drawing/2014/main" id="{A859B513-6A06-059B-3E5F-DD412779AA1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792" t="4325" r="65525" b="3230"/>
          <a:stretch/>
        </p:blipFill>
        <p:spPr>
          <a:xfrm>
            <a:off x="3855395" y="1471651"/>
            <a:ext cx="1104061" cy="5679646"/>
          </a:xfrm>
          <a:prstGeom prst="rect">
            <a:avLst/>
          </a:prstGeom>
        </p:spPr>
      </p:pic>
      <p:pic>
        <p:nvPicPr>
          <p:cNvPr id="170" name="Imagen 169">
            <a:extLst>
              <a:ext uri="{FF2B5EF4-FFF2-40B4-BE49-F238E27FC236}">
                <a16:creationId xmlns:a16="http://schemas.microsoft.com/office/drawing/2014/main" id="{49C13B32-DF56-34C7-0BB8-59333BB5A0F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935" r="38875" b="87097"/>
          <a:stretch/>
        </p:blipFill>
        <p:spPr>
          <a:xfrm>
            <a:off x="5901603" y="-813470"/>
            <a:ext cx="3096710" cy="451134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0849BD74-4376-54B2-A2E5-DB68DE0B756B}"/>
              </a:ext>
            </a:extLst>
          </p:cNvPr>
          <p:cNvSpPr txBox="1"/>
          <p:nvPr/>
        </p:nvSpPr>
        <p:spPr>
          <a:xfrm>
            <a:off x="2055481" y="842210"/>
            <a:ext cx="12166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MENSUAL</a:t>
            </a: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2C1FB31D-7648-7A3E-AE60-9DD2DA1B1C79}"/>
              </a:ext>
            </a:extLst>
          </p:cNvPr>
          <p:cNvCxnSpPr>
            <a:cxnSpLocks/>
          </p:cNvCxnSpPr>
          <p:nvPr/>
        </p:nvCxnSpPr>
        <p:spPr>
          <a:xfrm>
            <a:off x="1371798" y="84473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4FA7FF31-D666-25F0-BE80-5D3EB5F64D76}"/>
              </a:ext>
            </a:extLst>
          </p:cNvPr>
          <p:cNvSpPr txBox="1"/>
          <p:nvPr/>
        </p:nvSpPr>
        <p:spPr>
          <a:xfrm>
            <a:off x="1687432" y="446465"/>
            <a:ext cx="1952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PLANIFICACIÓN </a:t>
            </a:r>
          </a:p>
        </p:txBody>
      </p:sp>
    </p:spTree>
    <p:extLst>
      <p:ext uri="{BB962C8B-B14F-4D97-AF65-F5344CB8AC3E}">
        <p14:creationId xmlns:p14="http://schemas.microsoft.com/office/powerpoint/2010/main" val="39529674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03">
            <a:extLst>
              <a:ext uri="{FF2B5EF4-FFF2-40B4-BE49-F238E27FC236}">
                <a16:creationId xmlns:a16="http://schemas.microsoft.com/office/drawing/2014/main" id="{5DCE0E84-62C7-3C5F-89A7-A2C8B81983FE}"/>
              </a:ext>
            </a:extLst>
          </p:cNvPr>
          <p:cNvGraphicFramePr>
            <a:graphicFrameLocks noGrp="1"/>
          </p:cNvGraphicFramePr>
          <p:nvPr/>
        </p:nvGraphicFramePr>
        <p:xfrm>
          <a:off x="507381" y="1471651"/>
          <a:ext cx="4312888" cy="564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222">
                  <a:extLst>
                    <a:ext uri="{9D8B030D-6E8A-4147-A177-3AD203B41FA5}">
                      <a16:colId xmlns:a16="http://schemas.microsoft.com/office/drawing/2014/main" val="1382643441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1406272118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2054602615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3897052643"/>
                    </a:ext>
                  </a:extLst>
                </a:gridCol>
              </a:tblGrid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02866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12179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944389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5683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470389"/>
                  </a:ext>
                </a:extLst>
              </a:tr>
            </a:tbl>
          </a:graphicData>
        </a:graphic>
      </p:graphicFrame>
      <p:sp>
        <p:nvSpPr>
          <p:cNvPr id="20" name="Elipse 19">
            <a:extLst>
              <a:ext uri="{FF2B5EF4-FFF2-40B4-BE49-F238E27FC236}">
                <a16:creationId xmlns:a16="http://schemas.microsoft.com/office/drawing/2014/main" id="{3966E0E8-FCF1-6D0F-D0F6-66BEA21D5063}"/>
              </a:ext>
            </a:extLst>
          </p:cNvPr>
          <p:cNvSpPr/>
          <p:nvPr/>
        </p:nvSpPr>
        <p:spPr>
          <a:xfrm>
            <a:off x="561103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2CF2B427-4DC0-3FDB-EE7D-638310C8902C}"/>
              </a:ext>
            </a:extLst>
          </p:cNvPr>
          <p:cNvSpPr/>
          <p:nvPr/>
        </p:nvSpPr>
        <p:spPr>
          <a:xfrm>
            <a:off x="561103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C9A58179-5194-9233-8E28-C2E8C660F39F}"/>
              </a:ext>
            </a:extLst>
          </p:cNvPr>
          <p:cNvSpPr/>
          <p:nvPr/>
        </p:nvSpPr>
        <p:spPr>
          <a:xfrm>
            <a:off x="561103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4813F5FC-8A33-8D65-88D2-EC4695F02350}"/>
              </a:ext>
            </a:extLst>
          </p:cNvPr>
          <p:cNvSpPr/>
          <p:nvPr/>
        </p:nvSpPr>
        <p:spPr>
          <a:xfrm>
            <a:off x="561102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C7EFA98A-7A3C-4928-0D61-29D3CD71840C}"/>
              </a:ext>
            </a:extLst>
          </p:cNvPr>
          <p:cNvSpPr/>
          <p:nvPr/>
        </p:nvSpPr>
        <p:spPr>
          <a:xfrm>
            <a:off x="561101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DB2368BA-DC44-9B73-B713-E9C418FD97A9}"/>
              </a:ext>
            </a:extLst>
          </p:cNvPr>
          <p:cNvSpPr/>
          <p:nvPr/>
        </p:nvSpPr>
        <p:spPr>
          <a:xfrm>
            <a:off x="1640966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27066A70-760B-EAEF-A495-27A896D10F7D}"/>
              </a:ext>
            </a:extLst>
          </p:cNvPr>
          <p:cNvSpPr/>
          <p:nvPr/>
        </p:nvSpPr>
        <p:spPr>
          <a:xfrm>
            <a:off x="1640966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949B0F7C-6F74-3485-DF83-8C885B417759}"/>
              </a:ext>
            </a:extLst>
          </p:cNvPr>
          <p:cNvSpPr/>
          <p:nvPr/>
        </p:nvSpPr>
        <p:spPr>
          <a:xfrm>
            <a:off x="1640966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F1BE9DD3-CB94-6232-C0A4-6BFD76AFC4B1}"/>
              </a:ext>
            </a:extLst>
          </p:cNvPr>
          <p:cNvSpPr/>
          <p:nvPr/>
        </p:nvSpPr>
        <p:spPr>
          <a:xfrm>
            <a:off x="1640965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4B3EE194-4694-1045-9A05-65F1172D1652}"/>
              </a:ext>
            </a:extLst>
          </p:cNvPr>
          <p:cNvSpPr/>
          <p:nvPr/>
        </p:nvSpPr>
        <p:spPr>
          <a:xfrm>
            <a:off x="1640964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35DB6FC8-1255-E2FD-6D79-FF58C04FDC62}"/>
              </a:ext>
            </a:extLst>
          </p:cNvPr>
          <p:cNvSpPr/>
          <p:nvPr/>
        </p:nvSpPr>
        <p:spPr>
          <a:xfrm>
            <a:off x="2720829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90F569ED-F30E-F35A-1458-713101EB96B3}"/>
              </a:ext>
            </a:extLst>
          </p:cNvPr>
          <p:cNvSpPr/>
          <p:nvPr/>
        </p:nvSpPr>
        <p:spPr>
          <a:xfrm>
            <a:off x="2720829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58761B11-02A0-1CDE-EEC8-58B124F5E627}"/>
              </a:ext>
            </a:extLst>
          </p:cNvPr>
          <p:cNvSpPr/>
          <p:nvPr/>
        </p:nvSpPr>
        <p:spPr>
          <a:xfrm>
            <a:off x="2720829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A87AC4B8-0E13-F969-9541-5DF4D6856584}"/>
              </a:ext>
            </a:extLst>
          </p:cNvPr>
          <p:cNvSpPr/>
          <p:nvPr/>
        </p:nvSpPr>
        <p:spPr>
          <a:xfrm>
            <a:off x="2720828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517FFF44-65FA-DAE4-8020-A2ACD5FD0B36}"/>
              </a:ext>
            </a:extLst>
          </p:cNvPr>
          <p:cNvSpPr/>
          <p:nvPr/>
        </p:nvSpPr>
        <p:spPr>
          <a:xfrm>
            <a:off x="2720827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27B98586-105A-F8A7-CFB1-0F176D8A0B96}"/>
              </a:ext>
            </a:extLst>
          </p:cNvPr>
          <p:cNvSpPr/>
          <p:nvPr/>
        </p:nvSpPr>
        <p:spPr>
          <a:xfrm>
            <a:off x="3800692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6" name="Elipse 35">
            <a:extLst>
              <a:ext uri="{FF2B5EF4-FFF2-40B4-BE49-F238E27FC236}">
                <a16:creationId xmlns:a16="http://schemas.microsoft.com/office/drawing/2014/main" id="{A638B71F-1B4D-EB9A-054A-17E3573C6626}"/>
              </a:ext>
            </a:extLst>
          </p:cNvPr>
          <p:cNvSpPr/>
          <p:nvPr/>
        </p:nvSpPr>
        <p:spPr>
          <a:xfrm>
            <a:off x="3800692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7" name="Elipse 36">
            <a:extLst>
              <a:ext uri="{FF2B5EF4-FFF2-40B4-BE49-F238E27FC236}">
                <a16:creationId xmlns:a16="http://schemas.microsoft.com/office/drawing/2014/main" id="{82E47A59-1F37-9C58-EB2E-C4A50B1EFA0D}"/>
              </a:ext>
            </a:extLst>
          </p:cNvPr>
          <p:cNvSpPr/>
          <p:nvPr/>
        </p:nvSpPr>
        <p:spPr>
          <a:xfrm>
            <a:off x="3800692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8" name="Elipse 37">
            <a:extLst>
              <a:ext uri="{FF2B5EF4-FFF2-40B4-BE49-F238E27FC236}">
                <a16:creationId xmlns:a16="http://schemas.microsoft.com/office/drawing/2014/main" id="{D7A3929C-790B-96B6-FE6F-8C353090799B}"/>
              </a:ext>
            </a:extLst>
          </p:cNvPr>
          <p:cNvSpPr/>
          <p:nvPr/>
        </p:nvSpPr>
        <p:spPr>
          <a:xfrm>
            <a:off x="3800691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9" name="Elipse 38">
            <a:extLst>
              <a:ext uri="{FF2B5EF4-FFF2-40B4-BE49-F238E27FC236}">
                <a16:creationId xmlns:a16="http://schemas.microsoft.com/office/drawing/2014/main" id="{A65F43EE-464C-4996-A6F6-FB3975E9AD3B}"/>
              </a:ext>
            </a:extLst>
          </p:cNvPr>
          <p:cNvSpPr/>
          <p:nvPr/>
        </p:nvSpPr>
        <p:spPr>
          <a:xfrm>
            <a:off x="3800690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1EAC00B5-F606-8330-06DA-8D09E9E7AF33}"/>
              </a:ext>
            </a:extLst>
          </p:cNvPr>
          <p:cNvSpPr txBox="1"/>
          <p:nvPr/>
        </p:nvSpPr>
        <p:spPr>
          <a:xfrm>
            <a:off x="507382" y="1021832"/>
            <a:ext cx="9565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>
                <a:latin typeface="Batang" panose="02030600000101010101" pitchFamily="18" charset="-127"/>
                <a:ea typeface="Batang" panose="02030600000101010101" pitchFamily="18" charset="-127"/>
                <a:cs typeface="Apple Chancery" panose="03020702040506060504" pitchFamily="66" charset="-79"/>
              </a:rPr>
              <a:t>MES:</a:t>
            </a:r>
          </a:p>
        </p:txBody>
      </p:sp>
      <p:sp>
        <p:nvSpPr>
          <p:cNvPr id="41" name="Rectángulo redondeado 40">
            <a:extLst>
              <a:ext uri="{FF2B5EF4-FFF2-40B4-BE49-F238E27FC236}">
                <a16:creationId xmlns:a16="http://schemas.microsoft.com/office/drawing/2014/main" id="{C1D22D3A-0BE8-C889-A742-781B3FEB15F4}"/>
              </a:ext>
            </a:extLst>
          </p:cNvPr>
          <p:cNvSpPr/>
          <p:nvPr/>
        </p:nvSpPr>
        <p:spPr>
          <a:xfrm>
            <a:off x="1176588" y="1046507"/>
            <a:ext cx="1585647" cy="261626"/>
          </a:xfrm>
          <a:prstGeom prst="roundRect">
            <a:avLst/>
          </a:prstGeom>
          <a:solidFill>
            <a:srgbClr val="FCC5D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4BFC7EB9-20A9-6B78-7037-B6C8A948C96E}"/>
              </a:ext>
            </a:extLst>
          </p:cNvPr>
          <p:cNvSpPr txBox="1"/>
          <p:nvPr/>
        </p:nvSpPr>
        <p:spPr>
          <a:xfrm>
            <a:off x="2812354" y="1023991"/>
            <a:ext cx="9565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>
                <a:latin typeface="Batang" panose="02030600000101010101" pitchFamily="18" charset="-127"/>
                <a:ea typeface="Batang" panose="02030600000101010101" pitchFamily="18" charset="-127"/>
                <a:cs typeface="Apple Chancery" panose="03020702040506060504" pitchFamily="66" charset="-79"/>
              </a:rPr>
              <a:t>AÑO:</a:t>
            </a:r>
          </a:p>
        </p:txBody>
      </p:sp>
      <p:sp>
        <p:nvSpPr>
          <p:cNvPr id="62" name="Rectángulo redondeado 61">
            <a:extLst>
              <a:ext uri="{FF2B5EF4-FFF2-40B4-BE49-F238E27FC236}">
                <a16:creationId xmlns:a16="http://schemas.microsoft.com/office/drawing/2014/main" id="{B72C7371-3AF3-4237-FA62-3DECC05EA084}"/>
              </a:ext>
            </a:extLst>
          </p:cNvPr>
          <p:cNvSpPr/>
          <p:nvPr/>
        </p:nvSpPr>
        <p:spPr>
          <a:xfrm>
            <a:off x="3475943" y="1044906"/>
            <a:ext cx="1244057" cy="261626"/>
          </a:xfrm>
          <a:prstGeom prst="roundRect">
            <a:avLst/>
          </a:prstGeom>
          <a:solidFill>
            <a:srgbClr val="FCC5D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694910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" name="Tabla 104">
            <a:extLst>
              <a:ext uri="{FF2B5EF4-FFF2-40B4-BE49-F238E27FC236}">
                <a16:creationId xmlns:a16="http://schemas.microsoft.com/office/drawing/2014/main" id="{C2A36471-1878-0156-D1A1-BB0FEB6F16BF}"/>
              </a:ext>
            </a:extLst>
          </p:cNvPr>
          <p:cNvGraphicFramePr>
            <a:graphicFrameLocks noGrp="1"/>
          </p:cNvGraphicFramePr>
          <p:nvPr/>
        </p:nvGraphicFramePr>
        <p:xfrm>
          <a:off x="544395" y="1471651"/>
          <a:ext cx="3234666" cy="564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222">
                  <a:extLst>
                    <a:ext uri="{9D8B030D-6E8A-4147-A177-3AD203B41FA5}">
                      <a16:colId xmlns:a16="http://schemas.microsoft.com/office/drawing/2014/main" val="1382643441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1406272118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2054602615"/>
                    </a:ext>
                  </a:extLst>
                </a:gridCol>
              </a:tblGrid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02866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12179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944389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5683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470389"/>
                  </a:ext>
                </a:extLst>
              </a:tr>
            </a:tbl>
          </a:graphicData>
        </a:graphic>
      </p:graphicFrame>
      <p:sp>
        <p:nvSpPr>
          <p:cNvPr id="106" name="Elipse 105">
            <a:extLst>
              <a:ext uri="{FF2B5EF4-FFF2-40B4-BE49-F238E27FC236}">
                <a16:creationId xmlns:a16="http://schemas.microsoft.com/office/drawing/2014/main" id="{F71A2067-65A1-08E4-F6EF-95164F4BB222}"/>
              </a:ext>
            </a:extLst>
          </p:cNvPr>
          <p:cNvSpPr/>
          <p:nvPr/>
        </p:nvSpPr>
        <p:spPr>
          <a:xfrm>
            <a:off x="602745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7" name="Elipse 106">
            <a:extLst>
              <a:ext uri="{FF2B5EF4-FFF2-40B4-BE49-F238E27FC236}">
                <a16:creationId xmlns:a16="http://schemas.microsoft.com/office/drawing/2014/main" id="{E6E2B275-E75C-D136-4C91-08F43E1BF53E}"/>
              </a:ext>
            </a:extLst>
          </p:cNvPr>
          <p:cNvSpPr/>
          <p:nvPr/>
        </p:nvSpPr>
        <p:spPr>
          <a:xfrm>
            <a:off x="602745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8" name="Elipse 107">
            <a:extLst>
              <a:ext uri="{FF2B5EF4-FFF2-40B4-BE49-F238E27FC236}">
                <a16:creationId xmlns:a16="http://schemas.microsoft.com/office/drawing/2014/main" id="{408BD23B-0A44-17DE-8CF7-B0A897F7AF61}"/>
              </a:ext>
            </a:extLst>
          </p:cNvPr>
          <p:cNvSpPr/>
          <p:nvPr/>
        </p:nvSpPr>
        <p:spPr>
          <a:xfrm>
            <a:off x="602745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9" name="Elipse 108">
            <a:extLst>
              <a:ext uri="{FF2B5EF4-FFF2-40B4-BE49-F238E27FC236}">
                <a16:creationId xmlns:a16="http://schemas.microsoft.com/office/drawing/2014/main" id="{9564083D-518A-945A-EBC9-F44B46E6C4CE}"/>
              </a:ext>
            </a:extLst>
          </p:cNvPr>
          <p:cNvSpPr/>
          <p:nvPr/>
        </p:nvSpPr>
        <p:spPr>
          <a:xfrm>
            <a:off x="602744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0" name="Elipse 109">
            <a:extLst>
              <a:ext uri="{FF2B5EF4-FFF2-40B4-BE49-F238E27FC236}">
                <a16:creationId xmlns:a16="http://schemas.microsoft.com/office/drawing/2014/main" id="{1B86E434-A8DE-5810-397D-CA19597DD81F}"/>
              </a:ext>
            </a:extLst>
          </p:cNvPr>
          <p:cNvSpPr/>
          <p:nvPr/>
        </p:nvSpPr>
        <p:spPr>
          <a:xfrm>
            <a:off x="602743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1" name="Elipse 110">
            <a:extLst>
              <a:ext uri="{FF2B5EF4-FFF2-40B4-BE49-F238E27FC236}">
                <a16:creationId xmlns:a16="http://schemas.microsoft.com/office/drawing/2014/main" id="{F2AAA0BE-3CAA-33C2-1396-ED2FC13222B3}"/>
              </a:ext>
            </a:extLst>
          </p:cNvPr>
          <p:cNvSpPr/>
          <p:nvPr/>
        </p:nvSpPr>
        <p:spPr>
          <a:xfrm>
            <a:off x="1695671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2" name="Elipse 111">
            <a:extLst>
              <a:ext uri="{FF2B5EF4-FFF2-40B4-BE49-F238E27FC236}">
                <a16:creationId xmlns:a16="http://schemas.microsoft.com/office/drawing/2014/main" id="{F34EF6E7-BE92-490B-CE97-F6D055B9F496}"/>
              </a:ext>
            </a:extLst>
          </p:cNvPr>
          <p:cNvSpPr/>
          <p:nvPr/>
        </p:nvSpPr>
        <p:spPr>
          <a:xfrm>
            <a:off x="1695671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3" name="Elipse 112">
            <a:extLst>
              <a:ext uri="{FF2B5EF4-FFF2-40B4-BE49-F238E27FC236}">
                <a16:creationId xmlns:a16="http://schemas.microsoft.com/office/drawing/2014/main" id="{2B136F31-47EC-CCDC-C1E6-86750038A06C}"/>
              </a:ext>
            </a:extLst>
          </p:cNvPr>
          <p:cNvSpPr/>
          <p:nvPr/>
        </p:nvSpPr>
        <p:spPr>
          <a:xfrm>
            <a:off x="1695671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4" name="Elipse 113">
            <a:extLst>
              <a:ext uri="{FF2B5EF4-FFF2-40B4-BE49-F238E27FC236}">
                <a16:creationId xmlns:a16="http://schemas.microsoft.com/office/drawing/2014/main" id="{40EC4E09-D6FD-44C5-F279-DE962F773E81}"/>
              </a:ext>
            </a:extLst>
          </p:cNvPr>
          <p:cNvSpPr/>
          <p:nvPr/>
        </p:nvSpPr>
        <p:spPr>
          <a:xfrm>
            <a:off x="1695670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5" name="Elipse 114">
            <a:extLst>
              <a:ext uri="{FF2B5EF4-FFF2-40B4-BE49-F238E27FC236}">
                <a16:creationId xmlns:a16="http://schemas.microsoft.com/office/drawing/2014/main" id="{27D25059-3EB7-3E54-15FE-0E654EEC1FC2}"/>
              </a:ext>
            </a:extLst>
          </p:cNvPr>
          <p:cNvSpPr/>
          <p:nvPr/>
        </p:nvSpPr>
        <p:spPr>
          <a:xfrm>
            <a:off x="1695669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6" name="Elipse 115">
            <a:extLst>
              <a:ext uri="{FF2B5EF4-FFF2-40B4-BE49-F238E27FC236}">
                <a16:creationId xmlns:a16="http://schemas.microsoft.com/office/drawing/2014/main" id="{0BFF3B03-FA33-73F9-6E5D-4A62B21790B0}"/>
              </a:ext>
            </a:extLst>
          </p:cNvPr>
          <p:cNvSpPr/>
          <p:nvPr/>
        </p:nvSpPr>
        <p:spPr>
          <a:xfrm>
            <a:off x="2775534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7" name="Elipse 116">
            <a:extLst>
              <a:ext uri="{FF2B5EF4-FFF2-40B4-BE49-F238E27FC236}">
                <a16:creationId xmlns:a16="http://schemas.microsoft.com/office/drawing/2014/main" id="{73CA88E9-5447-D7CD-5000-2378B86F6446}"/>
              </a:ext>
            </a:extLst>
          </p:cNvPr>
          <p:cNvSpPr/>
          <p:nvPr/>
        </p:nvSpPr>
        <p:spPr>
          <a:xfrm>
            <a:off x="2775534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8" name="Elipse 117">
            <a:extLst>
              <a:ext uri="{FF2B5EF4-FFF2-40B4-BE49-F238E27FC236}">
                <a16:creationId xmlns:a16="http://schemas.microsoft.com/office/drawing/2014/main" id="{DBF7D12F-7F6A-A222-F667-1C14397AAA15}"/>
              </a:ext>
            </a:extLst>
          </p:cNvPr>
          <p:cNvSpPr/>
          <p:nvPr/>
        </p:nvSpPr>
        <p:spPr>
          <a:xfrm>
            <a:off x="2775534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9" name="Elipse 118">
            <a:extLst>
              <a:ext uri="{FF2B5EF4-FFF2-40B4-BE49-F238E27FC236}">
                <a16:creationId xmlns:a16="http://schemas.microsoft.com/office/drawing/2014/main" id="{FE2BD77D-0E13-A0A2-5FC6-42F77068DD9D}"/>
              </a:ext>
            </a:extLst>
          </p:cNvPr>
          <p:cNvSpPr/>
          <p:nvPr/>
        </p:nvSpPr>
        <p:spPr>
          <a:xfrm>
            <a:off x="2775533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20" name="Elipse 119">
            <a:extLst>
              <a:ext uri="{FF2B5EF4-FFF2-40B4-BE49-F238E27FC236}">
                <a16:creationId xmlns:a16="http://schemas.microsoft.com/office/drawing/2014/main" id="{179EEA80-9D52-1B45-27C0-8B8B4E18B623}"/>
              </a:ext>
            </a:extLst>
          </p:cNvPr>
          <p:cNvSpPr/>
          <p:nvPr/>
        </p:nvSpPr>
        <p:spPr>
          <a:xfrm>
            <a:off x="2775532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160" name="Imagen 159">
            <a:extLst>
              <a:ext uri="{FF2B5EF4-FFF2-40B4-BE49-F238E27FC236}">
                <a16:creationId xmlns:a16="http://schemas.microsoft.com/office/drawing/2014/main" id="{A859B513-6A06-059B-3E5F-DD412779AA1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792" t="4325" r="65525" b="3230"/>
          <a:stretch/>
        </p:blipFill>
        <p:spPr>
          <a:xfrm>
            <a:off x="3855395" y="1471651"/>
            <a:ext cx="1104061" cy="5679646"/>
          </a:xfrm>
          <a:prstGeom prst="rect">
            <a:avLst/>
          </a:prstGeom>
        </p:spPr>
      </p:pic>
      <p:pic>
        <p:nvPicPr>
          <p:cNvPr id="170" name="Imagen 169">
            <a:extLst>
              <a:ext uri="{FF2B5EF4-FFF2-40B4-BE49-F238E27FC236}">
                <a16:creationId xmlns:a16="http://schemas.microsoft.com/office/drawing/2014/main" id="{49C13B32-DF56-34C7-0BB8-59333BB5A0F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935" r="38875" b="87097"/>
          <a:stretch/>
        </p:blipFill>
        <p:spPr>
          <a:xfrm>
            <a:off x="5901603" y="-813470"/>
            <a:ext cx="3096710" cy="451134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0849BD74-4376-54B2-A2E5-DB68DE0B756B}"/>
              </a:ext>
            </a:extLst>
          </p:cNvPr>
          <p:cNvSpPr txBox="1"/>
          <p:nvPr/>
        </p:nvSpPr>
        <p:spPr>
          <a:xfrm>
            <a:off x="2055481" y="842210"/>
            <a:ext cx="12166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MENSUAL</a:t>
            </a: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2C1FB31D-7648-7A3E-AE60-9DD2DA1B1C79}"/>
              </a:ext>
            </a:extLst>
          </p:cNvPr>
          <p:cNvCxnSpPr>
            <a:cxnSpLocks/>
          </p:cNvCxnSpPr>
          <p:nvPr/>
        </p:nvCxnSpPr>
        <p:spPr>
          <a:xfrm>
            <a:off x="1371798" y="84473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4FA7FF31-D666-25F0-BE80-5D3EB5F64D76}"/>
              </a:ext>
            </a:extLst>
          </p:cNvPr>
          <p:cNvSpPr txBox="1"/>
          <p:nvPr/>
        </p:nvSpPr>
        <p:spPr>
          <a:xfrm>
            <a:off x="1687432" y="446465"/>
            <a:ext cx="1952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PLANIFICACIÓN </a:t>
            </a:r>
          </a:p>
        </p:txBody>
      </p:sp>
    </p:spTree>
    <p:extLst>
      <p:ext uri="{BB962C8B-B14F-4D97-AF65-F5344CB8AC3E}">
        <p14:creationId xmlns:p14="http://schemas.microsoft.com/office/powerpoint/2010/main" val="8270690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03">
            <a:extLst>
              <a:ext uri="{FF2B5EF4-FFF2-40B4-BE49-F238E27FC236}">
                <a16:creationId xmlns:a16="http://schemas.microsoft.com/office/drawing/2014/main" id="{5DCE0E84-62C7-3C5F-89A7-A2C8B81983FE}"/>
              </a:ext>
            </a:extLst>
          </p:cNvPr>
          <p:cNvGraphicFramePr>
            <a:graphicFrameLocks noGrp="1"/>
          </p:cNvGraphicFramePr>
          <p:nvPr/>
        </p:nvGraphicFramePr>
        <p:xfrm>
          <a:off x="507381" y="1471651"/>
          <a:ext cx="4312888" cy="564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222">
                  <a:extLst>
                    <a:ext uri="{9D8B030D-6E8A-4147-A177-3AD203B41FA5}">
                      <a16:colId xmlns:a16="http://schemas.microsoft.com/office/drawing/2014/main" val="1382643441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1406272118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2054602615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3897052643"/>
                    </a:ext>
                  </a:extLst>
                </a:gridCol>
              </a:tblGrid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02866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12179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944389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5683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470389"/>
                  </a:ext>
                </a:extLst>
              </a:tr>
            </a:tbl>
          </a:graphicData>
        </a:graphic>
      </p:graphicFrame>
      <p:sp>
        <p:nvSpPr>
          <p:cNvPr id="20" name="Elipse 19">
            <a:extLst>
              <a:ext uri="{FF2B5EF4-FFF2-40B4-BE49-F238E27FC236}">
                <a16:creationId xmlns:a16="http://schemas.microsoft.com/office/drawing/2014/main" id="{3966E0E8-FCF1-6D0F-D0F6-66BEA21D5063}"/>
              </a:ext>
            </a:extLst>
          </p:cNvPr>
          <p:cNvSpPr/>
          <p:nvPr/>
        </p:nvSpPr>
        <p:spPr>
          <a:xfrm>
            <a:off x="561103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2CF2B427-4DC0-3FDB-EE7D-638310C8902C}"/>
              </a:ext>
            </a:extLst>
          </p:cNvPr>
          <p:cNvSpPr/>
          <p:nvPr/>
        </p:nvSpPr>
        <p:spPr>
          <a:xfrm>
            <a:off x="561103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C9A58179-5194-9233-8E28-C2E8C660F39F}"/>
              </a:ext>
            </a:extLst>
          </p:cNvPr>
          <p:cNvSpPr/>
          <p:nvPr/>
        </p:nvSpPr>
        <p:spPr>
          <a:xfrm>
            <a:off x="561103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4813F5FC-8A33-8D65-88D2-EC4695F02350}"/>
              </a:ext>
            </a:extLst>
          </p:cNvPr>
          <p:cNvSpPr/>
          <p:nvPr/>
        </p:nvSpPr>
        <p:spPr>
          <a:xfrm>
            <a:off x="561102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C7EFA98A-7A3C-4928-0D61-29D3CD71840C}"/>
              </a:ext>
            </a:extLst>
          </p:cNvPr>
          <p:cNvSpPr/>
          <p:nvPr/>
        </p:nvSpPr>
        <p:spPr>
          <a:xfrm>
            <a:off x="561101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DB2368BA-DC44-9B73-B713-E9C418FD97A9}"/>
              </a:ext>
            </a:extLst>
          </p:cNvPr>
          <p:cNvSpPr/>
          <p:nvPr/>
        </p:nvSpPr>
        <p:spPr>
          <a:xfrm>
            <a:off x="1640966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27066A70-760B-EAEF-A495-27A896D10F7D}"/>
              </a:ext>
            </a:extLst>
          </p:cNvPr>
          <p:cNvSpPr/>
          <p:nvPr/>
        </p:nvSpPr>
        <p:spPr>
          <a:xfrm>
            <a:off x="1640966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949B0F7C-6F74-3485-DF83-8C885B417759}"/>
              </a:ext>
            </a:extLst>
          </p:cNvPr>
          <p:cNvSpPr/>
          <p:nvPr/>
        </p:nvSpPr>
        <p:spPr>
          <a:xfrm>
            <a:off x="1640966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F1BE9DD3-CB94-6232-C0A4-6BFD76AFC4B1}"/>
              </a:ext>
            </a:extLst>
          </p:cNvPr>
          <p:cNvSpPr/>
          <p:nvPr/>
        </p:nvSpPr>
        <p:spPr>
          <a:xfrm>
            <a:off x="1640965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4B3EE194-4694-1045-9A05-65F1172D1652}"/>
              </a:ext>
            </a:extLst>
          </p:cNvPr>
          <p:cNvSpPr/>
          <p:nvPr/>
        </p:nvSpPr>
        <p:spPr>
          <a:xfrm>
            <a:off x="1640964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35DB6FC8-1255-E2FD-6D79-FF58C04FDC62}"/>
              </a:ext>
            </a:extLst>
          </p:cNvPr>
          <p:cNvSpPr/>
          <p:nvPr/>
        </p:nvSpPr>
        <p:spPr>
          <a:xfrm>
            <a:off x="2720829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90F569ED-F30E-F35A-1458-713101EB96B3}"/>
              </a:ext>
            </a:extLst>
          </p:cNvPr>
          <p:cNvSpPr/>
          <p:nvPr/>
        </p:nvSpPr>
        <p:spPr>
          <a:xfrm>
            <a:off x="2720829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58761B11-02A0-1CDE-EEC8-58B124F5E627}"/>
              </a:ext>
            </a:extLst>
          </p:cNvPr>
          <p:cNvSpPr/>
          <p:nvPr/>
        </p:nvSpPr>
        <p:spPr>
          <a:xfrm>
            <a:off x="2720829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A87AC4B8-0E13-F969-9541-5DF4D6856584}"/>
              </a:ext>
            </a:extLst>
          </p:cNvPr>
          <p:cNvSpPr/>
          <p:nvPr/>
        </p:nvSpPr>
        <p:spPr>
          <a:xfrm>
            <a:off x="2720828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517FFF44-65FA-DAE4-8020-A2ACD5FD0B36}"/>
              </a:ext>
            </a:extLst>
          </p:cNvPr>
          <p:cNvSpPr/>
          <p:nvPr/>
        </p:nvSpPr>
        <p:spPr>
          <a:xfrm>
            <a:off x="2720827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27B98586-105A-F8A7-CFB1-0F176D8A0B96}"/>
              </a:ext>
            </a:extLst>
          </p:cNvPr>
          <p:cNvSpPr/>
          <p:nvPr/>
        </p:nvSpPr>
        <p:spPr>
          <a:xfrm>
            <a:off x="3800692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6" name="Elipse 35">
            <a:extLst>
              <a:ext uri="{FF2B5EF4-FFF2-40B4-BE49-F238E27FC236}">
                <a16:creationId xmlns:a16="http://schemas.microsoft.com/office/drawing/2014/main" id="{A638B71F-1B4D-EB9A-054A-17E3573C6626}"/>
              </a:ext>
            </a:extLst>
          </p:cNvPr>
          <p:cNvSpPr/>
          <p:nvPr/>
        </p:nvSpPr>
        <p:spPr>
          <a:xfrm>
            <a:off x="3800692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7" name="Elipse 36">
            <a:extLst>
              <a:ext uri="{FF2B5EF4-FFF2-40B4-BE49-F238E27FC236}">
                <a16:creationId xmlns:a16="http://schemas.microsoft.com/office/drawing/2014/main" id="{82E47A59-1F37-9C58-EB2E-C4A50B1EFA0D}"/>
              </a:ext>
            </a:extLst>
          </p:cNvPr>
          <p:cNvSpPr/>
          <p:nvPr/>
        </p:nvSpPr>
        <p:spPr>
          <a:xfrm>
            <a:off x="3800692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8" name="Elipse 37">
            <a:extLst>
              <a:ext uri="{FF2B5EF4-FFF2-40B4-BE49-F238E27FC236}">
                <a16:creationId xmlns:a16="http://schemas.microsoft.com/office/drawing/2014/main" id="{D7A3929C-790B-96B6-FE6F-8C353090799B}"/>
              </a:ext>
            </a:extLst>
          </p:cNvPr>
          <p:cNvSpPr/>
          <p:nvPr/>
        </p:nvSpPr>
        <p:spPr>
          <a:xfrm>
            <a:off x="3800691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9" name="Elipse 38">
            <a:extLst>
              <a:ext uri="{FF2B5EF4-FFF2-40B4-BE49-F238E27FC236}">
                <a16:creationId xmlns:a16="http://schemas.microsoft.com/office/drawing/2014/main" id="{A65F43EE-464C-4996-A6F6-FB3975E9AD3B}"/>
              </a:ext>
            </a:extLst>
          </p:cNvPr>
          <p:cNvSpPr/>
          <p:nvPr/>
        </p:nvSpPr>
        <p:spPr>
          <a:xfrm>
            <a:off x="3800690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1EAC00B5-F606-8330-06DA-8D09E9E7AF33}"/>
              </a:ext>
            </a:extLst>
          </p:cNvPr>
          <p:cNvSpPr txBox="1"/>
          <p:nvPr/>
        </p:nvSpPr>
        <p:spPr>
          <a:xfrm>
            <a:off x="507382" y="1021832"/>
            <a:ext cx="9565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>
                <a:latin typeface="Batang" panose="02030600000101010101" pitchFamily="18" charset="-127"/>
                <a:ea typeface="Batang" panose="02030600000101010101" pitchFamily="18" charset="-127"/>
                <a:cs typeface="Apple Chancery" panose="03020702040506060504" pitchFamily="66" charset="-79"/>
              </a:rPr>
              <a:t>MES:</a:t>
            </a:r>
          </a:p>
        </p:txBody>
      </p:sp>
      <p:sp>
        <p:nvSpPr>
          <p:cNvPr id="41" name="Rectángulo redondeado 40">
            <a:extLst>
              <a:ext uri="{FF2B5EF4-FFF2-40B4-BE49-F238E27FC236}">
                <a16:creationId xmlns:a16="http://schemas.microsoft.com/office/drawing/2014/main" id="{C1D22D3A-0BE8-C889-A742-781B3FEB15F4}"/>
              </a:ext>
            </a:extLst>
          </p:cNvPr>
          <p:cNvSpPr/>
          <p:nvPr/>
        </p:nvSpPr>
        <p:spPr>
          <a:xfrm>
            <a:off x="1176588" y="1046507"/>
            <a:ext cx="1585647" cy="261626"/>
          </a:xfrm>
          <a:prstGeom prst="roundRect">
            <a:avLst/>
          </a:prstGeom>
          <a:solidFill>
            <a:srgbClr val="FCC5D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4BFC7EB9-20A9-6B78-7037-B6C8A948C96E}"/>
              </a:ext>
            </a:extLst>
          </p:cNvPr>
          <p:cNvSpPr txBox="1"/>
          <p:nvPr/>
        </p:nvSpPr>
        <p:spPr>
          <a:xfrm>
            <a:off x="2812354" y="1023991"/>
            <a:ext cx="9565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>
                <a:latin typeface="Batang" panose="02030600000101010101" pitchFamily="18" charset="-127"/>
                <a:ea typeface="Batang" panose="02030600000101010101" pitchFamily="18" charset="-127"/>
                <a:cs typeface="Apple Chancery" panose="03020702040506060504" pitchFamily="66" charset="-79"/>
              </a:rPr>
              <a:t>AÑO:</a:t>
            </a:r>
          </a:p>
        </p:txBody>
      </p:sp>
      <p:sp>
        <p:nvSpPr>
          <p:cNvPr id="62" name="Rectángulo redondeado 61">
            <a:extLst>
              <a:ext uri="{FF2B5EF4-FFF2-40B4-BE49-F238E27FC236}">
                <a16:creationId xmlns:a16="http://schemas.microsoft.com/office/drawing/2014/main" id="{B72C7371-3AF3-4237-FA62-3DECC05EA084}"/>
              </a:ext>
            </a:extLst>
          </p:cNvPr>
          <p:cNvSpPr/>
          <p:nvPr/>
        </p:nvSpPr>
        <p:spPr>
          <a:xfrm>
            <a:off x="3475943" y="1044906"/>
            <a:ext cx="1244057" cy="261626"/>
          </a:xfrm>
          <a:prstGeom prst="roundRect">
            <a:avLst/>
          </a:prstGeom>
          <a:solidFill>
            <a:srgbClr val="FCC5D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411226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" name="Tabla 104">
            <a:extLst>
              <a:ext uri="{FF2B5EF4-FFF2-40B4-BE49-F238E27FC236}">
                <a16:creationId xmlns:a16="http://schemas.microsoft.com/office/drawing/2014/main" id="{C2A36471-1878-0156-D1A1-BB0FEB6F16BF}"/>
              </a:ext>
            </a:extLst>
          </p:cNvPr>
          <p:cNvGraphicFramePr>
            <a:graphicFrameLocks noGrp="1"/>
          </p:cNvGraphicFramePr>
          <p:nvPr/>
        </p:nvGraphicFramePr>
        <p:xfrm>
          <a:off x="544395" y="1471651"/>
          <a:ext cx="3234666" cy="564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222">
                  <a:extLst>
                    <a:ext uri="{9D8B030D-6E8A-4147-A177-3AD203B41FA5}">
                      <a16:colId xmlns:a16="http://schemas.microsoft.com/office/drawing/2014/main" val="1382643441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1406272118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2054602615"/>
                    </a:ext>
                  </a:extLst>
                </a:gridCol>
              </a:tblGrid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02866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12179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944389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5683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470389"/>
                  </a:ext>
                </a:extLst>
              </a:tr>
            </a:tbl>
          </a:graphicData>
        </a:graphic>
      </p:graphicFrame>
      <p:sp>
        <p:nvSpPr>
          <p:cNvPr id="106" name="Elipse 105">
            <a:extLst>
              <a:ext uri="{FF2B5EF4-FFF2-40B4-BE49-F238E27FC236}">
                <a16:creationId xmlns:a16="http://schemas.microsoft.com/office/drawing/2014/main" id="{F71A2067-65A1-08E4-F6EF-95164F4BB222}"/>
              </a:ext>
            </a:extLst>
          </p:cNvPr>
          <p:cNvSpPr/>
          <p:nvPr/>
        </p:nvSpPr>
        <p:spPr>
          <a:xfrm>
            <a:off x="602745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7" name="Elipse 106">
            <a:extLst>
              <a:ext uri="{FF2B5EF4-FFF2-40B4-BE49-F238E27FC236}">
                <a16:creationId xmlns:a16="http://schemas.microsoft.com/office/drawing/2014/main" id="{E6E2B275-E75C-D136-4C91-08F43E1BF53E}"/>
              </a:ext>
            </a:extLst>
          </p:cNvPr>
          <p:cNvSpPr/>
          <p:nvPr/>
        </p:nvSpPr>
        <p:spPr>
          <a:xfrm>
            <a:off x="602745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8" name="Elipse 107">
            <a:extLst>
              <a:ext uri="{FF2B5EF4-FFF2-40B4-BE49-F238E27FC236}">
                <a16:creationId xmlns:a16="http://schemas.microsoft.com/office/drawing/2014/main" id="{408BD23B-0A44-17DE-8CF7-B0A897F7AF61}"/>
              </a:ext>
            </a:extLst>
          </p:cNvPr>
          <p:cNvSpPr/>
          <p:nvPr/>
        </p:nvSpPr>
        <p:spPr>
          <a:xfrm>
            <a:off x="602745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9" name="Elipse 108">
            <a:extLst>
              <a:ext uri="{FF2B5EF4-FFF2-40B4-BE49-F238E27FC236}">
                <a16:creationId xmlns:a16="http://schemas.microsoft.com/office/drawing/2014/main" id="{9564083D-518A-945A-EBC9-F44B46E6C4CE}"/>
              </a:ext>
            </a:extLst>
          </p:cNvPr>
          <p:cNvSpPr/>
          <p:nvPr/>
        </p:nvSpPr>
        <p:spPr>
          <a:xfrm>
            <a:off x="602744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0" name="Elipse 109">
            <a:extLst>
              <a:ext uri="{FF2B5EF4-FFF2-40B4-BE49-F238E27FC236}">
                <a16:creationId xmlns:a16="http://schemas.microsoft.com/office/drawing/2014/main" id="{1B86E434-A8DE-5810-397D-CA19597DD81F}"/>
              </a:ext>
            </a:extLst>
          </p:cNvPr>
          <p:cNvSpPr/>
          <p:nvPr/>
        </p:nvSpPr>
        <p:spPr>
          <a:xfrm>
            <a:off x="602743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1" name="Elipse 110">
            <a:extLst>
              <a:ext uri="{FF2B5EF4-FFF2-40B4-BE49-F238E27FC236}">
                <a16:creationId xmlns:a16="http://schemas.microsoft.com/office/drawing/2014/main" id="{F2AAA0BE-3CAA-33C2-1396-ED2FC13222B3}"/>
              </a:ext>
            </a:extLst>
          </p:cNvPr>
          <p:cNvSpPr/>
          <p:nvPr/>
        </p:nvSpPr>
        <p:spPr>
          <a:xfrm>
            <a:off x="1695671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2" name="Elipse 111">
            <a:extLst>
              <a:ext uri="{FF2B5EF4-FFF2-40B4-BE49-F238E27FC236}">
                <a16:creationId xmlns:a16="http://schemas.microsoft.com/office/drawing/2014/main" id="{F34EF6E7-BE92-490B-CE97-F6D055B9F496}"/>
              </a:ext>
            </a:extLst>
          </p:cNvPr>
          <p:cNvSpPr/>
          <p:nvPr/>
        </p:nvSpPr>
        <p:spPr>
          <a:xfrm>
            <a:off x="1695671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3" name="Elipse 112">
            <a:extLst>
              <a:ext uri="{FF2B5EF4-FFF2-40B4-BE49-F238E27FC236}">
                <a16:creationId xmlns:a16="http://schemas.microsoft.com/office/drawing/2014/main" id="{2B136F31-47EC-CCDC-C1E6-86750038A06C}"/>
              </a:ext>
            </a:extLst>
          </p:cNvPr>
          <p:cNvSpPr/>
          <p:nvPr/>
        </p:nvSpPr>
        <p:spPr>
          <a:xfrm>
            <a:off x="1695671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4" name="Elipse 113">
            <a:extLst>
              <a:ext uri="{FF2B5EF4-FFF2-40B4-BE49-F238E27FC236}">
                <a16:creationId xmlns:a16="http://schemas.microsoft.com/office/drawing/2014/main" id="{40EC4E09-D6FD-44C5-F279-DE962F773E81}"/>
              </a:ext>
            </a:extLst>
          </p:cNvPr>
          <p:cNvSpPr/>
          <p:nvPr/>
        </p:nvSpPr>
        <p:spPr>
          <a:xfrm>
            <a:off x="1695670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5" name="Elipse 114">
            <a:extLst>
              <a:ext uri="{FF2B5EF4-FFF2-40B4-BE49-F238E27FC236}">
                <a16:creationId xmlns:a16="http://schemas.microsoft.com/office/drawing/2014/main" id="{27D25059-3EB7-3E54-15FE-0E654EEC1FC2}"/>
              </a:ext>
            </a:extLst>
          </p:cNvPr>
          <p:cNvSpPr/>
          <p:nvPr/>
        </p:nvSpPr>
        <p:spPr>
          <a:xfrm>
            <a:off x="1695669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6" name="Elipse 115">
            <a:extLst>
              <a:ext uri="{FF2B5EF4-FFF2-40B4-BE49-F238E27FC236}">
                <a16:creationId xmlns:a16="http://schemas.microsoft.com/office/drawing/2014/main" id="{0BFF3B03-FA33-73F9-6E5D-4A62B21790B0}"/>
              </a:ext>
            </a:extLst>
          </p:cNvPr>
          <p:cNvSpPr/>
          <p:nvPr/>
        </p:nvSpPr>
        <p:spPr>
          <a:xfrm>
            <a:off x="2775534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7" name="Elipse 116">
            <a:extLst>
              <a:ext uri="{FF2B5EF4-FFF2-40B4-BE49-F238E27FC236}">
                <a16:creationId xmlns:a16="http://schemas.microsoft.com/office/drawing/2014/main" id="{73CA88E9-5447-D7CD-5000-2378B86F6446}"/>
              </a:ext>
            </a:extLst>
          </p:cNvPr>
          <p:cNvSpPr/>
          <p:nvPr/>
        </p:nvSpPr>
        <p:spPr>
          <a:xfrm>
            <a:off x="2775534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8" name="Elipse 117">
            <a:extLst>
              <a:ext uri="{FF2B5EF4-FFF2-40B4-BE49-F238E27FC236}">
                <a16:creationId xmlns:a16="http://schemas.microsoft.com/office/drawing/2014/main" id="{DBF7D12F-7F6A-A222-F667-1C14397AAA15}"/>
              </a:ext>
            </a:extLst>
          </p:cNvPr>
          <p:cNvSpPr/>
          <p:nvPr/>
        </p:nvSpPr>
        <p:spPr>
          <a:xfrm>
            <a:off x="2775534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9" name="Elipse 118">
            <a:extLst>
              <a:ext uri="{FF2B5EF4-FFF2-40B4-BE49-F238E27FC236}">
                <a16:creationId xmlns:a16="http://schemas.microsoft.com/office/drawing/2014/main" id="{FE2BD77D-0E13-A0A2-5FC6-42F77068DD9D}"/>
              </a:ext>
            </a:extLst>
          </p:cNvPr>
          <p:cNvSpPr/>
          <p:nvPr/>
        </p:nvSpPr>
        <p:spPr>
          <a:xfrm>
            <a:off x="2775533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20" name="Elipse 119">
            <a:extLst>
              <a:ext uri="{FF2B5EF4-FFF2-40B4-BE49-F238E27FC236}">
                <a16:creationId xmlns:a16="http://schemas.microsoft.com/office/drawing/2014/main" id="{179EEA80-9D52-1B45-27C0-8B8B4E18B623}"/>
              </a:ext>
            </a:extLst>
          </p:cNvPr>
          <p:cNvSpPr/>
          <p:nvPr/>
        </p:nvSpPr>
        <p:spPr>
          <a:xfrm>
            <a:off x="2775532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160" name="Imagen 159">
            <a:extLst>
              <a:ext uri="{FF2B5EF4-FFF2-40B4-BE49-F238E27FC236}">
                <a16:creationId xmlns:a16="http://schemas.microsoft.com/office/drawing/2014/main" id="{A859B513-6A06-059B-3E5F-DD412779AA1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792" t="4325" r="65525" b="3230"/>
          <a:stretch/>
        </p:blipFill>
        <p:spPr>
          <a:xfrm>
            <a:off x="3855395" y="1471651"/>
            <a:ext cx="1104061" cy="5679646"/>
          </a:xfrm>
          <a:prstGeom prst="rect">
            <a:avLst/>
          </a:prstGeom>
        </p:spPr>
      </p:pic>
      <p:pic>
        <p:nvPicPr>
          <p:cNvPr id="170" name="Imagen 169">
            <a:extLst>
              <a:ext uri="{FF2B5EF4-FFF2-40B4-BE49-F238E27FC236}">
                <a16:creationId xmlns:a16="http://schemas.microsoft.com/office/drawing/2014/main" id="{49C13B32-DF56-34C7-0BB8-59333BB5A0F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935" r="38875" b="87097"/>
          <a:stretch/>
        </p:blipFill>
        <p:spPr>
          <a:xfrm>
            <a:off x="5901603" y="-813470"/>
            <a:ext cx="3096710" cy="451134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0849BD74-4376-54B2-A2E5-DB68DE0B756B}"/>
              </a:ext>
            </a:extLst>
          </p:cNvPr>
          <p:cNvSpPr txBox="1"/>
          <p:nvPr/>
        </p:nvSpPr>
        <p:spPr>
          <a:xfrm>
            <a:off x="2055481" y="842210"/>
            <a:ext cx="12166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MENSUAL</a:t>
            </a: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2C1FB31D-7648-7A3E-AE60-9DD2DA1B1C79}"/>
              </a:ext>
            </a:extLst>
          </p:cNvPr>
          <p:cNvCxnSpPr>
            <a:cxnSpLocks/>
          </p:cNvCxnSpPr>
          <p:nvPr/>
        </p:nvCxnSpPr>
        <p:spPr>
          <a:xfrm>
            <a:off x="1371798" y="84473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4FA7FF31-D666-25F0-BE80-5D3EB5F64D76}"/>
              </a:ext>
            </a:extLst>
          </p:cNvPr>
          <p:cNvSpPr txBox="1"/>
          <p:nvPr/>
        </p:nvSpPr>
        <p:spPr>
          <a:xfrm>
            <a:off x="1687432" y="446465"/>
            <a:ext cx="1952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PLANIFICACIÓN </a:t>
            </a:r>
          </a:p>
        </p:txBody>
      </p:sp>
    </p:spTree>
    <p:extLst>
      <p:ext uri="{BB962C8B-B14F-4D97-AF65-F5344CB8AC3E}">
        <p14:creationId xmlns:p14="http://schemas.microsoft.com/office/powerpoint/2010/main" val="27555220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03">
            <a:extLst>
              <a:ext uri="{FF2B5EF4-FFF2-40B4-BE49-F238E27FC236}">
                <a16:creationId xmlns:a16="http://schemas.microsoft.com/office/drawing/2014/main" id="{5DCE0E84-62C7-3C5F-89A7-A2C8B81983FE}"/>
              </a:ext>
            </a:extLst>
          </p:cNvPr>
          <p:cNvGraphicFramePr>
            <a:graphicFrameLocks noGrp="1"/>
          </p:cNvGraphicFramePr>
          <p:nvPr/>
        </p:nvGraphicFramePr>
        <p:xfrm>
          <a:off x="507381" y="1471651"/>
          <a:ext cx="4312888" cy="564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222">
                  <a:extLst>
                    <a:ext uri="{9D8B030D-6E8A-4147-A177-3AD203B41FA5}">
                      <a16:colId xmlns:a16="http://schemas.microsoft.com/office/drawing/2014/main" val="1382643441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1406272118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2054602615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3897052643"/>
                    </a:ext>
                  </a:extLst>
                </a:gridCol>
              </a:tblGrid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02866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12179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944389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5683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470389"/>
                  </a:ext>
                </a:extLst>
              </a:tr>
            </a:tbl>
          </a:graphicData>
        </a:graphic>
      </p:graphicFrame>
      <p:sp>
        <p:nvSpPr>
          <p:cNvPr id="20" name="Elipse 19">
            <a:extLst>
              <a:ext uri="{FF2B5EF4-FFF2-40B4-BE49-F238E27FC236}">
                <a16:creationId xmlns:a16="http://schemas.microsoft.com/office/drawing/2014/main" id="{3966E0E8-FCF1-6D0F-D0F6-66BEA21D5063}"/>
              </a:ext>
            </a:extLst>
          </p:cNvPr>
          <p:cNvSpPr/>
          <p:nvPr/>
        </p:nvSpPr>
        <p:spPr>
          <a:xfrm>
            <a:off x="561103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2CF2B427-4DC0-3FDB-EE7D-638310C8902C}"/>
              </a:ext>
            </a:extLst>
          </p:cNvPr>
          <p:cNvSpPr/>
          <p:nvPr/>
        </p:nvSpPr>
        <p:spPr>
          <a:xfrm>
            <a:off x="561103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C9A58179-5194-9233-8E28-C2E8C660F39F}"/>
              </a:ext>
            </a:extLst>
          </p:cNvPr>
          <p:cNvSpPr/>
          <p:nvPr/>
        </p:nvSpPr>
        <p:spPr>
          <a:xfrm>
            <a:off x="561103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4813F5FC-8A33-8D65-88D2-EC4695F02350}"/>
              </a:ext>
            </a:extLst>
          </p:cNvPr>
          <p:cNvSpPr/>
          <p:nvPr/>
        </p:nvSpPr>
        <p:spPr>
          <a:xfrm>
            <a:off x="561102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C7EFA98A-7A3C-4928-0D61-29D3CD71840C}"/>
              </a:ext>
            </a:extLst>
          </p:cNvPr>
          <p:cNvSpPr/>
          <p:nvPr/>
        </p:nvSpPr>
        <p:spPr>
          <a:xfrm>
            <a:off x="561101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DB2368BA-DC44-9B73-B713-E9C418FD97A9}"/>
              </a:ext>
            </a:extLst>
          </p:cNvPr>
          <p:cNvSpPr/>
          <p:nvPr/>
        </p:nvSpPr>
        <p:spPr>
          <a:xfrm>
            <a:off x="1640966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27066A70-760B-EAEF-A495-27A896D10F7D}"/>
              </a:ext>
            </a:extLst>
          </p:cNvPr>
          <p:cNvSpPr/>
          <p:nvPr/>
        </p:nvSpPr>
        <p:spPr>
          <a:xfrm>
            <a:off x="1640966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949B0F7C-6F74-3485-DF83-8C885B417759}"/>
              </a:ext>
            </a:extLst>
          </p:cNvPr>
          <p:cNvSpPr/>
          <p:nvPr/>
        </p:nvSpPr>
        <p:spPr>
          <a:xfrm>
            <a:off x="1640966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F1BE9DD3-CB94-6232-C0A4-6BFD76AFC4B1}"/>
              </a:ext>
            </a:extLst>
          </p:cNvPr>
          <p:cNvSpPr/>
          <p:nvPr/>
        </p:nvSpPr>
        <p:spPr>
          <a:xfrm>
            <a:off x="1640965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4B3EE194-4694-1045-9A05-65F1172D1652}"/>
              </a:ext>
            </a:extLst>
          </p:cNvPr>
          <p:cNvSpPr/>
          <p:nvPr/>
        </p:nvSpPr>
        <p:spPr>
          <a:xfrm>
            <a:off x="1640964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35DB6FC8-1255-E2FD-6D79-FF58C04FDC62}"/>
              </a:ext>
            </a:extLst>
          </p:cNvPr>
          <p:cNvSpPr/>
          <p:nvPr/>
        </p:nvSpPr>
        <p:spPr>
          <a:xfrm>
            <a:off x="2720829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90F569ED-F30E-F35A-1458-713101EB96B3}"/>
              </a:ext>
            </a:extLst>
          </p:cNvPr>
          <p:cNvSpPr/>
          <p:nvPr/>
        </p:nvSpPr>
        <p:spPr>
          <a:xfrm>
            <a:off x="2720829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58761B11-02A0-1CDE-EEC8-58B124F5E627}"/>
              </a:ext>
            </a:extLst>
          </p:cNvPr>
          <p:cNvSpPr/>
          <p:nvPr/>
        </p:nvSpPr>
        <p:spPr>
          <a:xfrm>
            <a:off x="2720829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A87AC4B8-0E13-F969-9541-5DF4D6856584}"/>
              </a:ext>
            </a:extLst>
          </p:cNvPr>
          <p:cNvSpPr/>
          <p:nvPr/>
        </p:nvSpPr>
        <p:spPr>
          <a:xfrm>
            <a:off x="2720828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517FFF44-65FA-DAE4-8020-A2ACD5FD0B36}"/>
              </a:ext>
            </a:extLst>
          </p:cNvPr>
          <p:cNvSpPr/>
          <p:nvPr/>
        </p:nvSpPr>
        <p:spPr>
          <a:xfrm>
            <a:off x="2720827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27B98586-105A-F8A7-CFB1-0F176D8A0B96}"/>
              </a:ext>
            </a:extLst>
          </p:cNvPr>
          <p:cNvSpPr/>
          <p:nvPr/>
        </p:nvSpPr>
        <p:spPr>
          <a:xfrm>
            <a:off x="3800692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6" name="Elipse 35">
            <a:extLst>
              <a:ext uri="{FF2B5EF4-FFF2-40B4-BE49-F238E27FC236}">
                <a16:creationId xmlns:a16="http://schemas.microsoft.com/office/drawing/2014/main" id="{A638B71F-1B4D-EB9A-054A-17E3573C6626}"/>
              </a:ext>
            </a:extLst>
          </p:cNvPr>
          <p:cNvSpPr/>
          <p:nvPr/>
        </p:nvSpPr>
        <p:spPr>
          <a:xfrm>
            <a:off x="3800692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7" name="Elipse 36">
            <a:extLst>
              <a:ext uri="{FF2B5EF4-FFF2-40B4-BE49-F238E27FC236}">
                <a16:creationId xmlns:a16="http://schemas.microsoft.com/office/drawing/2014/main" id="{82E47A59-1F37-9C58-EB2E-C4A50B1EFA0D}"/>
              </a:ext>
            </a:extLst>
          </p:cNvPr>
          <p:cNvSpPr/>
          <p:nvPr/>
        </p:nvSpPr>
        <p:spPr>
          <a:xfrm>
            <a:off x="3800692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8" name="Elipse 37">
            <a:extLst>
              <a:ext uri="{FF2B5EF4-FFF2-40B4-BE49-F238E27FC236}">
                <a16:creationId xmlns:a16="http://schemas.microsoft.com/office/drawing/2014/main" id="{D7A3929C-790B-96B6-FE6F-8C353090799B}"/>
              </a:ext>
            </a:extLst>
          </p:cNvPr>
          <p:cNvSpPr/>
          <p:nvPr/>
        </p:nvSpPr>
        <p:spPr>
          <a:xfrm>
            <a:off x="3800691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9" name="Elipse 38">
            <a:extLst>
              <a:ext uri="{FF2B5EF4-FFF2-40B4-BE49-F238E27FC236}">
                <a16:creationId xmlns:a16="http://schemas.microsoft.com/office/drawing/2014/main" id="{A65F43EE-464C-4996-A6F6-FB3975E9AD3B}"/>
              </a:ext>
            </a:extLst>
          </p:cNvPr>
          <p:cNvSpPr/>
          <p:nvPr/>
        </p:nvSpPr>
        <p:spPr>
          <a:xfrm>
            <a:off x="3800690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1EAC00B5-F606-8330-06DA-8D09E9E7AF33}"/>
              </a:ext>
            </a:extLst>
          </p:cNvPr>
          <p:cNvSpPr txBox="1"/>
          <p:nvPr/>
        </p:nvSpPr>
        <p:spPr>
          <a:xfrm>
            <a:off x="507382" y="1021832"/>
            <a:ext cx="9565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>
                <a:latin typeface="Batang" panose="02030600000101010101" pitchFamily="18" charset="-127"/>
                <a:ea typeface="Batang" panose="02030600000101010101" pitchFamily="18" charset="-127"/>
                <a:cs typeface="Apple Chancery" panose="03020702040506060504" pitchFamily="66" charset="-79"/>
              </a:rPr>
              <a:t>MES:</a:t>
            </a:r>
          </a:p>
        </p:txBody>
      </p:sp>
      <p:sp>
        <p:nvSpPr>
          <p:cNvPr id="41" name="Rectángulo redondeado 40">
            <a:extLst>
              <a:ext uri="{FF2B5EF4-FFF2-40B4-BE49-F238E27FC236}">
                <a16:creationId xmlns:a16="http://schemas.microsoft.com/office/drawing/2014/main" id="{C1D22D3A-0BE8-C889-A742-781B3FEB15F4}"/>
              </a:ext>
            </a:extLst>
          </p:cNvPr>
          <p:cNvSpPr/>
          <p:nvPr/>
        </p:nvSpPr>
        <p:spPr>
          <a:xfrm>
            <a:off x="1176588" y="1046507"/>
            <a:ext cx="1585647" cy="261626"/>
          </a:xfrm>
          <a:prstGeom prst="roundRect">
            <a:avLst/>
          </a:prstGeom>
          <a:solidFill>
            <a:srgbClr val="FCC5D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4BFC7EB9-20A9-6B78-7037-B6C8A948C96E}"/>
              </a:ext>
            </a:extLst>
          </p:cNvPr>
          <p:cNvSpPr txBox="1"/>
          <p:nvPr/>
        </p:nvSpPr>
        <p:spPr>
          <a:xfrm>
            <a:off x="2812354" y="1023991"/>
            <a:ext cx="9565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>
                <a:latin typeface="Batang" panose="02030600000101010101" pitchFamily="18" charset="-127"/>
                <a:ea typeface="Batang" panose="02030600000101010101" pitchFamily="18" charset="-127"/>
                <a:cs typeface="Apple Chancery" panose="03020702040506060504" pitchFamily="66" charset="-79"/>
              </a:rPr>
              <a:t>AÑO:</a:t>
            </a:r>
          </a:p>
        </p:txBody>
      </p:sp>
      <p:sp>
        <p:nvSpPr>
          <p:cNvPr id="62" name="Rectángulo redondeado 61">
            <a:extLst>
              <a:ext uri="{FF2B5EF4-FFF2-40B4-BE49-F238E27FC236}">
                <a16:creationId xmlns:a16="http://schemas.microsoft.com/office/drawing/2014/main" id="{B72C7371-3AF3-4237-FA62-3DECC05EA084}"/>
              </a:ext>
            </a:extLst>
          </p:cNvPr>
          <p:cNvSpPr/>
          <p:nvPr/>
        </p:nvSpPr>
        <p:spPr>
          <a:xfrm>
            <a:off x="3475943" y="1044906"/>
            <a:ext cx="1244057" cy="261626"/>
          </a:xfrm>
          <a:prstGeom prst="roundRect">
            <a:avLst/>
          </a:prstGeom>
          <a:solidFill>
            <a:srgbClr val="FCC5D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916589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" name="Tabla 104">
            <a:extLst>
              <a:ext uri="{FF2B5EF4-FFF2-40B4-BE49-F238E27FC236}">
                <a16:creationId xmlns:a16="http://schemas.microsoft.com/office/drawing/2014/main" id="{C2A36471-1878-0156-D1A1-BB0FEB6F16BF}"/>
              </a:ext>
            </a:extLst>
          </p:cNvPr>
          <p:cNvGraphicFramePr>
            <a:graphicFrameLocks noGrp="1"/>
          </p:cNvGraphicFramePr>
          <p:nvPr/>
        </p:nvGraphicFramePr>
        <p:xfrm>
          <a:off x="544395" y="1471651"/>
          <a:ext cx="3234666" cy="564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222">
                  <a:extLst>
                    <a:ext uri="{9D8B030D-6E8A-4147-A177-3AD203B41FA5}">
                      <a16:colId xmlns:a16="http://schemas.microsoft.com/office/drawing/2014/main" val="1382643441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1406272118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2054602615"/>
                    </a:ext>
                  </a:extLst>
                </a:gridCol>
              </a:tblGrid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02866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12179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944389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5683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470389"/>
                  </a:ext>
                </a:extLst>
              </a:tr>
            </a:tbl>
          </a:graphicData>
        </a:graphic>
      </p:graphicFrame>
      <p:sp>
        <p:nvSpPr>
          <p:cNvPr id="106" name="Elipse 105">
            <a:extLst>
              <a:ext uri="{FF2B5EF4-FFF2-40B4-BE49-F238E27FC236}">
                <a16:creationId xmlns:a16="http://schemas.microsoft.com/office/drawing/2014/main" id="{F71A2067-65A1-08E4-F6EF-95164F4BB222}"/>
              </a:ext>
            </a:extLst>
          </p:cNvPr>
          <p:cNvSpPr/>
          <p:nvPr/>
        </p:nvSpPr>
        <p:spPr>
          <a:xfrm>
            <a:off x="602745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7" name="Elipse 106">
            <a:extLst>
              <a:ext uri="{FF2B5EF4-FFF2-40B4-BE49-F238E27FC236}">
                <a16:creationId xmlns:a16="http://schemas.microsoft.com/office/drawing/2014/main" id="{E6E2B275-E75C-D136-4C91-08F43E1BF53E}"/>
              </a:ext>
            </a:extLst>
          </p:cNvPr>
          <p:cNvSpPr/>
          <p:nvPr/>
        </p:nvSpPr>
        <p:spPr>
          <a:xfrm>
            <a:off x="602745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8" name="Elipse 107">
            <a:extLst>
              <a:ext uri="{FF2B5EF4-FFF2-40B4-BE49-F238E27FC236}">
                <a16:creationId xmlns:a16="http://schemas.microsoft.com/office/drawing/2014/main" id="{408BD23B-0A44-17DE-8CF7-B0A897F7AF61}"/>
              </a:ext>
            </a:extLst>
          </p:cNvPr>
          <p:cNvSpPr/>
          <p:nvPr/>
        </p:nvSpPr>
        <p:spPr>
          <a:xfrm>
            <a:off x="602745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9" name="Elipse 108">
            <a:extLst>
              <a:ext uri="{FF2B5EF4-FFF2-40B4-BE49-F238E27FC236}">
                <a16:creationId xmlns:a16="http://schemas.microsoft.com/office/drawing/2014/main" id="{9564083D-518A-945A-EBC9-F44B46E6C4CE}"/>
              </a:ext>
            </a:extLst>
          </p:cNvPr>
          <p:cNvSpPr/>
          <p:nvPr/>
        </p:nvSpPr>
        <p:spPr>
          <a:xfrm>
            <a:off x="602744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0" name="Elipse 109">
            <a:extLst>
              <a:ext uri="{FF2B5EF4-FFF2-40B4-BE49-F238E27FC236}">
                <a16:creationId xmlns:a16="http://schemas.microsoft.com/office/drawing/2014/main" id="{1B86E434-A8DE-5810-397D-CA19597DD81F}"/>
              </a:ext>
            </a:extLst>
          </p:cNvPr>
          <p:cNvSpPr/>
          <p:nvPr/>
        </p:nvSpPr>
        <p:spPr>
          <a:xfrm>
            <a:off x="602743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1" name="Elipse 110">
            <a:extLst>
              <a:ext uri="{FF2B5EF4-FFF2-40B4-BE49-F238E27FC236}">
                <a16:creationId xmlns:a16="http://schemas.microsoft.com/office/drawing/2014/main" id="{F2AAA0BE-3CAA-33C2-1396-ED2FC13222B3}"/>
              </a:ext>
            </a:extLst>
          </p:cNvPr>
          <p:cNvSpPr/>
          <p:nvPr/>
        </p:nvSpPr>
        <p:spPr>
          <a:xfrm>
            <a:off x="1695671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2" name="Elipse 111">
            <a:extLst>
              <a:ext uri="{FF2B5EF4-FFF2-40B4-BE49-F238E27FC236}">
                <a16:creationId xmlns:a16="http://schemas.microsoft.com/office/drawing/2014/main" id="{F34EF6E7-BE92-490B-CE97-F6D055B9F496}"/>
              </a:ext>
            </a:extLst>
          </p:cNvPr>
          <p:cNvSpPr/>
          <p:nvPr/>
        </p:nvSpPr>
        <p:spPr>
          <a:xfrm>
            <a:off x="1695671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3" name="Elipse 112">
            <a:extLst>
              <a:ext uri="{FF2B5EF4-FFF2-40B4-BE49-F238E27FC236}">
                <a16:creationId xmlns:a16="http://schemas.microsoft.com/office/drawing/2014/main" id="{2B136F31-47EC-CCDC-C1E6-86750038A06C}"/>
              </a:ext>
            </a:extLst>
          </p:cNvPr>
          <p:cNvSpPr/>
          <p:nvPr/>
        </p:nvSpPr>
        <p:spPr>
          <a:xfrm>
            <a:off x="1695671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4" name="Elipse 113">
            <a:extLst>
              <a:ext uri="{FF2B5EF4-FFF2-40B4-BE49-F238E27FC236}">
                <a16:creationId xmlns:a16="http://schemas.microsoft.com/office/drawing/2014/main" id="{40EC4E09-D6FD-44C5-F279-DE962F773E81}"/>
              </a:ext>
            </a:extLst>
          </p:cNvPr>
          <p:cNvSpPr/>
          <p:nvPr/>
        </p:nvSpPr>
        <p:spPr>
          <a:xfrm>
            <a:off x="1695670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5" name="Elipse 114">
            <a:extLst>
              <a:ext uri="{FF2B5EF4-FFF2-40B4-BE49-F238E27FC236}">
                <a16:creationId xmlns:a16="http://schemas.microsoft.com/office/drawing/2014/main" id="{27D25059-3EB7-3E54-15FE-0E654EEC1FC2}"/>
              </a:ext>
            </a:extLst>
          </p:cNvPr>
          <p:cNvSpPr/>
          <p:nvPr/>
        </p:nvSpPr>
        <p:spPr>
          <a:xfrm>
            <a:off x="1695669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6" name="Elipse 115">
            <a:extLst>
              <a:ext uri="{FF2B5EF4-FFF2-40B4-BE49-F238E27FC236}">
                <a16:creationId xmlns:a16="http://schemas.microsoft.com/office/drawing/2014/main" id="{0BFF3B03-FA33-73F9-6E5D-4A62B21790B0}"/>
              </a:ext>
            </a:extLst>
          </p:cNvPr>
          <p:cNvSpPr/>
          <p:nvPr/>
        </p:nvSpPr>
        <p:spPr>
          <a:xfrm>
            <a:off x="2775534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7" name="Elipse 116">
            <a:extLst>
              <a:ext uri="{FF2B5EF4-FFF2-40B4-BE49-F238E27FC236}">
                <a16:creationId xmlns:a16="http://schemas.microsoft.com/office/drawing/2014/main" id="{73CA88E9-5447-D7CD-5000-2378B86F6446}"/>
              </a:ext>
            </a:extLst>
          </p:cNvPr>
          <p:cNvSpPr/>
          <p:nvPr/>
        </p:nvSpPr>
        <p:spPr>
          <a:xfrm>
            <a:off x="2775534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8" name="Elipse 117">
            <a:extLst>
              <a:ext uri="{FF2B5EF4-FFF2-40B4-BE49-F238E27FC236}">
                <a16:creationId xmlns:a16="http://schemas.microsoft.com/office/drawing/2014/main" id="{DBF7D12F-7F6A-A222-F667-1C14397AAA15}"/>
              </a:ext>
            </a:extLst>
          </p:cNvPr>
          <p:cNvSpPr/>
          <p:nvPr/>
        </p:nvSpPr>
        <p:spPr>
          <a:xfrm>
            <a:off x="2775534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9" name="Elipse 118">
            <a:extLst>
              <a:ext uri="{FF2B5EF4-FFF2-40B4-BE49-F238E27FC236}">
                <a16:creationId xmlns:a16="http://schemas.microsoft.com/office/drawing/2014/main" id="{FE2BD77D-0E13-A0A2-5FC6-42F77068DD9D}"/>
              </a:ext>
            </a:extLst>
          </p:cNvPr>
          <p:cNvSpPr/>
          <p:nvPr/>
        </p:nvSpPr>
        <p:spPr>
          <a:xfrm>
            <a:off x="2775533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20" name="Elipse 119">
            <a:extLst>
              <a:ext uri="{FF2B5EF4-FFF2-40B4-BE49-F238E27FC236}">
                <a16:creationId xmlns:a16="http://schemas.microsoft.com/office/drawing/2014/main" id="{179EEA80-9D52-1B45-27C0-8B8B4E18B623}"/>
              </a:ext>
            </a:extLst>
          </p:cNvPr>
          <p:cNvSpPr/>
          <p:nvPr/>
        </p:nvSpPr>
        <p:spPr>
          <a:xfrm>
            <a:off x="2775532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160" name="Imagen 159">
            <a:extLst>
              <a:ext uri="{FF2B5EF4-FFF2-40B4-BE49-F238E27FC236}">
                <a16:creationId xmlns:a16="http://schemas.microsoft.com/office/drawing/2014/main" id="{A859B513-6A06-059B-3E5F-DD412779AA1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792" t="4325" r="65525" b="3230"/>
          <a:stretch/>
        </p:blipFill>
        <p:spPr>
          <a:xfrm>
            <a:off x="3855395" y="1471651"/>
            <a:ext cx="1104061" cy="5679646"/>
          </a:xfrm>
          <a:prstGeom prst="rect">
            <a:avLst/>
          </a:prstGeom>
        </p:spPr>
      </p:pic>
      <p:pic>
        <p:nvPicPr>
          <p:cNvPr id="170" name="Imagen 169">
            <a:extLst>
              <a:ext uri="{FF2B5EF4-FFF2-40B4-BE49-F238E27FC236}">
                <a16:creationId xmlns:a16="http://schemas.microsoft.com/office/drawing/2014/main" id="{49C13B32-DF56-34C7-0BB8-59333BB5A0F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935" r="38875" b="87097"/>
          <a:stretch/>
        </p:blipFill>
        <p:spPr>
          <a:xfrm>
            <a:off x="5901603" y="-813470"/>
            <a:ext cx="3096710" cy="451134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0849BD74-4376-54B2-A2E5-DB68DE0B756B}"/>
              </a:ext>
            </a:extLst>
          </p:cNvPr>
          <p:cNvSpPr txBox="1"/>
          <p:nvPr/>
        </p:nvSpPr>
        <p:spPr>
          <a:xfrm>
            <a:off x="2055481" y="842210"/>
            <a:ext cx="12166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MENSUAL</a:t>
            </a: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2C1FB31D-7648-7A3E-AE60-9DD2DA1B1C79}"/>
              </a:ext>
            </a:extLst>
          </p:cNvPr>
          <p:cNvCxnSpPr>
            <a:cxnSpLocks/>
          </p:cNvCxnSpPr>
          <p:nvPr/>
        </p:nvCxnSpPr>
        <p:spPr>
          <a:xfrm>
            <a:off x="1371798" y="84473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4FA7FF31-D666-25F0-BE80-5D3EB5F64D76}"/>
              </a:ext>
            </a:extLst>
          </p:cNvPr>
          <p:cNvSpPr txBox="1"/>
          <p:nvPr/>
        </p:nvSpPr>
        <p:spPr>
          <a:xfrm>
            <a:off x="1687432" y="446465"/>
            <a:ext cx="1952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PLANIFICACIÓN </a:t>
            </a:r>
          </a:p>
        </p:txBody>
      </p:sp>
    </p:spTree>
    <p:extLst>
      <p:ext uri="{BB962C8B-B14F-4D97-AF65-F5344CB8AC3E}">
        <p14:creationId xmlns:p14="http://schemas.microsoft.com/office/powerpoint/2010/main" val="32739468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03">
            <a:extLst>
              <a:ext uri="{FF2B5EF4-FFF2-40B4-BE49-F238E27FC236}">
                <a16:creationId xmlns:a16="http://schemas.microsoft.com/office/drawing/2014/main" id="{5DCE0E84-62C7-3C5F-89A7-A2C8B81983FE}"/>
              </a:ext>
            </a:extLst>
          </p:cNvPr>
          <p:cNvGraphicFramePr>
            <a:graphicFrameLocks noGrp="1"/>
          </p:cNvGraphicFramePr>
          <p:nvPr/>
        </p:nvGraphicFramePr>
        <p:xfrm>
          <a:off x="507381" y="1471651"/>
          <a:ext cx="4312888" cy="564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222">
                  <a:extLst>
                    <a:ext uri="{9D8B030D-6E8A-4147-A177-3AD203B41FA5}">
                      <a16:colId xmlns:a16="http://schemas.microsoft.com/office/drawing/2014/main" val="1382643441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1406272118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2054602615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3897052643"/>
                    </a:ext>
                  </a:extLst>
                </a:gridCol>
              </a:tblGrid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02866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12179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944389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5683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470389"/>
                  </a:ext>
                </a:extLst>
              </a:tr>
            </a:tbl>
          </a:graphicData>
        </a:graphic>
      </p:graphicFrame>
      <p:sp>
        <p:nvSpPr>
          <p:cNvPr id="20" name="Elipse 19">
            <a:extLst>
              <a:ext uri="{FF2B5EF4-FFF2-40B4-BE49-F238E27FC236}">
                <a16:creationId xmlns:a16="http://schemas.microsoft.com/office/drawing/2014/main" id="{3966E0E8-FCF1-6D0F-D0F6-66BEA21D5063}"/>
              </a:ext>
            </a:extLst>
          </p:cNvPr>
          <p:cNvSpPr/>
          <p:nvPr/>
        </p:nvSpPr>
        <p:spPr>
          <a:xfrm>
            <a:off x="561103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2CF2B427-4DC0-3FDB-EE7D-638310C8902C}"/>
              </a:ext>
            </a:extLst>
          </p:cNvPr>
          <p:cNvSpPr/>
          <p:nvPr/>
        </p:nvSpPr>
        <p:spPr>
          <a:xfrm>
            <a:off x="561103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C9A58179-5194-9233-8E28-C2E8C660F39F}"/>
              </a:ext>
            </a:extLst>
          </p:cNvPr>
          <p:cNvSpPr/>
          <p:nvPr/>
        </p:nvSpPr>
        <p:spPr>
          <a:xfrm>
            <a:off x="561103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4813F5FC-8A33-8D65-88D2-EC4695F02350}"/>
              </a:ext>
            </a:extLst>
          </p:cNvPr>
          <p:cNvSpPr/>
          <p:nvPr/>
        </p:nvSpPr>
        <p:spPr>
          <a:xfrm>
            <a:off x="561102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C7EFA98A-7A3C-4928-0D61-29D3CD71840C}"/>
              </a:ext>
            </a:extLst>
          </p:cNvPr>
          <p:cNvSpPr/>
          <p:nvPr/>
        </p:nvSpPr>
        <p:spPr>
          <a:xfrm>
            <a:off x="561101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DB2368BA-DC44-9B73-B713-E9C418FD97A9}"/>
              </a:ext>
            </a:extLst>
          </p:cNvPr>
          <p:cNvSpPr/>
          <p:nvPr/>
        </p:nvSpPr>
        <p:spPr>
          <a:xfrm>
            <a:off x="1640966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27066A70-760B-EAEF-A495-27A896D10F7D}"/>
              </a:ext>
            </a:extLst>
          </p:cNvPr>
          <p:cNvSpPr/>
          <p:nvPr/>
        </p:nvSpPr>
        <p:spPr>
          <a:xfrm>
            <a:off x="1640966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949B0F7C-6F74-3485-DF83-8C885B417759}"/>
              </a:ext>
            </a:extLst>
          </p:cNvPr>
          <p:cNvSpPr/>
          <p:nvPr/>
        </p:nvSpPr>
        <p:spPr>
          <a:xfrm>
            <a:off x="1640966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F1BE9DD3-CB94-6232-C0A4-6BFD76AFC4B1}"/>
              </a:ext>
            </a:extLst>
          </p:cNvPr>
          <p:cNvSpPr/>
          <p:nvPr/>
        </p:nvSpPr>
        <p:spPr>
          <a:xfrm>
            <a:off x="1640965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4B3EE194-4694-1045-9A05-65F1172D1652}"/>
              </a:ext>
            </a:extLst>
          </p:cNvPr>
          <p:cNvSpPr/>
          <p:nvPr/>
        </p:nvSpPr>
        <p:spPr>
          <a:xfrm>
            <a:off x="1640964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35DB6FC8-1255-E2FD-6D79-FF58C04FDC62}"/>
              </a:ext>
            </a:extLst>
          </p:cNvPr>
          <p:cNvSpPr/>
          <p:nvPr/>
        </p:nvSpPr>
        <p:spPr>
          <a:xfrm>
            <a:off x="2720829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90F569ED-F30E-F35A-1458-713101EB96B3}"/>
              </a:ext>
            </a:extLst>
          </p:cNvPr>
          <p:cNvSpPr/>
          <p:nvPr/>
        </p:nvSpPr>
        <p:spPr>
          <a:xfrm>
            <a:off x="2720829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58761B11-02A0-1CDE-EEC8-58B124F5E627}"/>
              </a:ext>
            </a:extLst>
          </p:cNvPr>
          <p:cNvSpPr/>
          <p:nvPr/>
        </p:nvSpPr>
        <p:spPr>
          <a:xfrm>
            <a:off x="2720829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A87AC4B8-0E13-F969-9541-5DF4D6856584}"/>
              </a:ext>
            </a:extLst>
          </p:cNvPr>
          <p:cNvSpPr/>
          <p:nvPr/>
        </p:nvSpPr>
        <p:spPr>
          <a:xfrm>
            <a:off x="2720828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517FFF44-65FA-DAE4-8020-A2ACD5FD0B36}"/>
              </a:ext>
            </a:extLst>
          </p:cNvPr>
          <p:cNvSpPr/>
          <p:nvPr/>
        </p:nvSpPr>
        <p:spPr>
          <a:xfrm>
            <a:off x="2720827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27B98586-105A-F8A7-CFB1-0F176D8A0B96}"/>
              </a:ext>
            </a:extLst>
          </p:cNvPr>
          <p:cNvSpPr/>
          <p:nvPr/>
        </p:nvSpPr>
        <p:spPr>
          <a:xfrm>
            <a:off x="3800692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6" name="Elipse 35">
            <a:extLst>
              <a:ext uri="{FF2B5EF4-FFF2-40B4-BE49-F238E27FC236}">
                <a16:creationId xmlns:a16="http://schemas.microsoft.com/office/drawing/2014/main" id="{A638B71F-1B4D-EB9A-054A-17E3573C6626}"/>
              </a:ext>
            </a:extLst>
          </p:cNvPr>
          <p:cNvSpPr/>
          <p:nvPr/>
        </p:nvSpPr>
        <p:spPr>
          <a:xfrm>
            <a:off x="3800692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7" name="Elipse 36">
            <a:extLst>
              <a:ext uri="{FF2B5EF4-FFF2-40B4-BE49-F238E27FC236}">
                <a16:creationId xmlns:a16="http://schemas.microsoft.com/office/drawing/2014/main" id="{82E47A59-1F37-9C58-EB2E-C4A50B1EFA0D}"/>
              </a:ext>
            </a:extLst>
          </p:cNvPr>
          <p:cNvSpPr/>
          <p:nvPr/>
        </p:nvSpPr>
        <p:spPr>
          <a:xfrm>
            <a:off x="3800692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8" name="Elipse 37">
            <a:extLst>
              <a:ext uri="{FF2B5EF4-FFF2-40B4-BE49-F238E27FC236}">
                <a16:creationId xmlns:a16="http://schemas.microsoft.com/office/drawing/2014/main" id="{D7A3929C-790B-96B6-FE6F-8C353090799B}"/>
              </a:ext>
            </a:extLst>
          </p:cNvPr>
          <p:cNvSpPr/>
          <p:nvPr/>
        </p:nvSpPr>
        <p:spPr>
          <a:xfrm>
            <a:off x="3800691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9" name="Elipse 38">
            <a:extLst>
              <a:ext uri="{FF2B5EF4-FFF2-40B4-BE49-F238E27FC236}">
                <a16:creationId xmlns:a16="http://schemas.microsoft.com/office/drawing/2014/main" id="{A65F43EE-464C-4996-A6F6-FB3975E9AD3B}"/>
              </a:ext>
            </a:extLst>
          </p:cNvPr>
          <p:cNvSpPr/>
          <p:nvPr/>
        </p:nvSpPr>
        <p:spPr>
          <a:xfrm>
            <a:off x="3800690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1EAC00B5-F606-8330-06DA-8D09E9E7AF33}"/>
              </a:ext>
            </a:extLst>
          </p:cNvPr>
          <p:cNvSpPr txBox="1"/>
          <p:nvPr/>
        </p:nvSpPr>
        <p:spPr>
          <a:xfrm>
            <a:off x="507382" y="1021832"/>
            <a:ext cx="9565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>
                <a:latin typeface="Batang" panose="02030600000101010101" pitchFamily="18" charset="-127"/>
                <a:ea typeface="Batang" panose="02030600000101010101" pitchFamily="18" charset="-127"/>
                <a:cs typeface="Apple Chancery" panose="03020702040506060504" pitchFamily="66" charset="-79"/>
              </a:rPr>
              <a:t>MES:</a:t>
            </a:r>
          </a:p>
        </p:txBody>
      </p:sp>
      <p:sp>
        <p:nvSpPr>
          <p:cNvPr id="41" name="Rectángulo redondeado 40">
            <a:extLst>
              <a:ext uri="{FF2B5EF4-FFF2-40B4-BE49-F238E27FC236}">
                <a16:creationId xmlns:a16="http://schemas.microsoft.com/office/drawing/2014/main" id="{C1D22D3A-0BE8-C889-A742-781B3FEB15F4}"/>
              </a:ext>
            </a:extLst>
          </p:cNvPr>
          <p:cNvSpPr/>
          <p:nvPr/>
        </p:nvSpPr>
        <p:spPr>
          <a:xfrm>
            <a:off x="1176588" y="1046507"/>
            <a:ext cx="1585647" cy="261626"/>
          </a:xfrm>
          <a:prstGeom prst="roundRect">
            <a:avLst/>
          </a:prstGeom>
          <a:solidFill>
            <a:srgbClr val="FCC5D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4BFC7EB9-20A9-6B78-7037-B6C8A948C96E}"/>
              </a:ext>
            </a:extLst>
          </p:cNvPr>
          <p:cNvSpPr txBox="1"/>
          <p:nvPr/>
        </p:nvSpPr>
        <p:spPr>
          <a:xfrm>
            <a:off x="2812354" y="1023991"/>
            <a:ext cx="9565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>
                <a:latin typeface="Batang" panose="02030600000101010101" pitchFamily="18" charset="-127"/>
                <a:ea typeface="Batang" panose="02030600000101010101" pitchFamily="18" charset="-127"/>
                <a:cs typeface="Apple Chancery" panose="03020702040506060504" pitchFamily="66" charset="-79"/>
              </a:rPr>
              <a:t>AÑO:</a:t>
            </a:r>
          </a:p>
        </p:txBody>
      </p:sp>
      <p:sp>
        <p:nvSpPr>
          <p:cNvPr id="62" name="Rectángulo redondeado 61">
            <a:extLst>
              <a:ext uri="{FF2B5EF4-FFF2-40B4-BE49-F238E27FC236}">
                <a16:creationId xmlns:a16="http://schemas.microsoft.com/office/drawing/2014/main" id="{B72C7371-3AF3-4237-FA62-3DECC05EA084}"/>
              </a:ext>
            </a:extLst>
          </p:cNvPr>
          <p:cNvSpPr/>
          <p:nvPr/>
        </p:nvSpPr>
        <p:spPr>
          <a:xfrm>
            <a:off x="3475943" y="1044906"/>
            <a:ext cx="1244057" cy="261626"/>
          </a:xfrm>
          <a:prstGeom prst="roundRect">
            <a:avLst/>
          </a:prstGeom>
          <a:solidFill>
            <a:srgbClr val="FCC5D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889375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" name="Tabla 104">
            <a:extLst>
              <a:ext uri="{FF2B5EF4-FFF2-40B4-BE49-F238E27FC236}">
                <a16:creationId xmlns:a16="http://schemas.microsoft.com/office/drawing/2014/main" id="{C2A36471-1878-0156-D1A1-BB0FEB6F16BF}"/>
              </a:ext>
            </a:extLst>
          </p:cNvPr>
          <p:cNvGraphicFramePr>
            <a:graphicFrameLocks noGrp="1"/>
          </p:cNvGraphicFramePr>
          <p:nvPr/>
        </p:nvGraphicFramePr>
        <p:xfrm>
          <a:off x="544395" y="1471651"/>
          <a:ext cx="3234666" cy="564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222">
                  <a:extLst>
                    <a:ext uri="{9D8B030D-6E8A-4147-A177-3AD203B41FA5}">
                      <a16:colId xmlns:a16="http://schemas.microsoft.com/office/drawing/2014/main" val="1382643441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1406272118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2054602615"/>
                    </a:ext>
                  </a:extLst>
                </a:gridCol>
              </a:tblGrid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02866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12179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944389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5683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470389"/>
                  </a:ext>
                </a:extLst>
              </a:tr>
            </a:tbl>
          </a:graphicData>
        </a:graphic>
      </p:graphicFrame>
      <p:sp>
        <p:nvSpPr>
          <p:cNvPr id="106" name="Elipse 105">
            <a:extLst>
              <a:ext uri="{FF2B5EF4-FFF2-40B4-BE49-F238E27FC236}">
                <a16:creationId xmlns:a16="http://schemas.microsoft.com/office/drawing/2014/main" id="{F71A2067-65A1-08E4-F6EF-95164F4BB222}"/>
              </a:ext>
            </a:extLst>
          </p:cNvPr>
          <p:cNvSpPr/>
          <p:nvPr/>
        </p:nvSpPr>
        <p:spPr>
          <a:xfrm>
            <a:off x="602745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7" name="Elipse 106">
            <a:extLst>
              <a:ext uri="{FF2B5EF4-FFF2-40B4-BE49-F238E27FC236}">
                <a16:creationId xmlns:a16="http://schemas.microsoft.com/office/drawing/2014/main" id="{E6E2B275-E75C-D136-4C91-08F43E1BF53E}"/>
              </a:ext>
            </a:extLst>
          </p:cNvPr>
          <p:cNvSpPr/>
          <p:nvPr/>
        </p:nvSpPr>
        <p:spPr>
          <a:xfrm>
            <a:off x="602745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8" name="Elipse 107">
            <a:extLst>
              <a:ext uri="{FF2B5EF4-FFF2-40B4-BE49-F238E27FC236}">
                <a16:creationId xmlns:a16="http://schemas.microsoft.com/office/drawing/2014/main" id="{408BD23B-0A44-17DE-8CF7-B0A897F7AF61}"/>
              </a:ext>
            </a:extLst>
          </p:cNvPr>
          <p:cNvSpPr/>
          <p:nvPr/>
        </p:nvSpPr>
        <p:spPr>
          <a:xfrm>
            <a:off x="602745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9" name="Elipse 108">
            <a:extLst>
              <a:ext uri="{FF2B5EF4-FFF2-40B4-BE49-F238E27FC236}">
                <a16:creationId xmlns:a16="http://schemas.microsoft.com/office/drawing/2014/main" id="{9564083D-518A-945A-EBC9-F44B46E6C4CE}"/>
              </a:ext>
            </a:extLst>
          </p:cNvPr>
          <p:cNvSpPr/>
          <p:nvPr/>
        </p:nvSpPr>
        <p:spPr>
          <a:xfrm>
            <a:off x="602744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0" name="Elipse 109">
            <a:extLst>
              <a:ext uri="{FF2B5EF4-FFF2-40B4-BE49-F238E27FC236}">
                <a16:creationId xmlns:a16="http://schemas.microsoft.com/office/drawing/2014/main" id="{1B86E434-A8DE-5810-397D-CA19597DD81F}"/>
              </a:ext>
            </a:extLst>
          </p:cNvPr>
          <p:cNvSpPr/>
          <p:nvPr/>
        </p:nvSpPr>
        <p:spPr>
          <a:xfrm>
            <a:off x="602743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1" name="Elipse 110">
            <a:extLst>
              <a:ext uri="{FF2B5EF4-FFF2-40B4-BE49-F238E27FC236}">
                <a16:creationId xmlns:a16="http://schemas.microsoft.com/office/drawing/2014/main" id="{F2AAA0BE-3CAA-33C2-1396-ED2FC13222B3}"/>
              </a:ext>
            </a:extLst>
          </p:cNvPr>
          <p:cNvSpPr/>
          <p:nvPr/>
        </p:nvSpPr>
        <p:spPr>
          <a:xfrm>
            <a:off x="1695671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2" name="Elipse 111">
            <a:extLst>
              <a:ext uri="{FF2B5EF4-FFF2-40B4-BE49-F238E27FC236}">
                <a16:creationId xmlns:a16="http://schemas.microsoft.com/office/drawing/2014/main" id="{F34EF6E7-BE92-490B-CE97-F6D055B9F496}"/>
              </a:ext>
            </a:extLst>
          </p:cNvPr>
          <p:cNvSpPr/>
          <p:nvPr/>
        </p:nvSpPr>
        <p:spPr>
          <a:xfrm>
            <a:off x="1695671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3" name="Elipse 112">
            <a:extLst>
              <a:ext uri="{FF2B5EF4-FFF2-40B4-BE49-F238E27FC236}">
                <a16:creationId xmlns:a16="http://schemas.microsoft.com/office/drawing/2014/main" id="{2B136F31-47EC-CCDC-C1E6-86750038A06C}"/>
              </a:ext>
            </a:extLst>
          </p:cNvPr>
          <p:cNvSpPr/>
          <p:nvPr/>
        </p:nvSpPr>
        <p:spPr>
          <a:xfrm>
            <a:off x="1695671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4" name="Elipse 113">
            <a:extLst>
              <a:ext uri="{FF2B5EF4-FFF2-40B4-BE49-F238E27FC236}">
                <a16:creationId xmlns:a16="http://schemas.microsoft.com/office/drawing/2014/main" id="{40EC4E09-D6FD-44C5-F279-DE962F773E81}"/>
              </a:ext>
            </a:extLst>
          </p:cNvPr>
          <p:cNvSpPr/>
          <p:nvPr/>
        </p:nvSpPr>
        <p:spPr>
          <a:xfrm>
            <a:off x="1695670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5" name="Elipse 114">
            <a:extLst>
              <a:ext uri="{FF2B5EF4-FFF2-40B4-BE49-F238E27FC236}">
                <a16:creationId xmlns:a16="http://schemas.microsoft.com/office/drawing/2014/main" id="{27D25059-3EB7-3E54-15FE-0E654EEC1FC2}"/>
              </a:ext>
            </a:extLst>
          </p:cNvPr>
          <p:cNvSpPr/>
          <p:nvPr/>
        </p:nvSpPr>
        <p:spPr>
          <a:xfrm>
            <a:off x="1695669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6" name="Elipse 115">
            <a:extLst>
              <a:ext uri="{FF2B5EF4-FFF2-40B4-BE49-F238E27FC236}">
                <a16:creationId xmlns:a16="http://schemas.microsoft.com/office/drawing/2014/main" id="{0BFF3B03-FA33-73F9-6E5D-4A62B21790B0}"/>
              </a:ext>
            </a:extLst>
          </p:cNvPr>
          <p:cNvSpPr/>
          <p:nvPr/>
        </p:nvSpPr>
        <p:spPr>
          <a:xfrm>
            <a:off x="2775534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7" name="Elipse 116">
            <a:extLst>
              <a:ext uri="{FF2B5EF4-FFF2-40B4-BE49-F238E27FC236}">
                <a16:creationId xmlns:a16="http://schemas.microsoft.com/office/drawing/2014/main" id="{73CA88E9-5447-D7CD-5000-2378B86F6446}"/>
              </a:ext>
            </a:extLst>
          </p:cNvPr>
          <p:cNvSpPr/>
          <p:nvPr/>
        </p:nvSpPr>
        <p:spPr>
          <a:xfrm>
            <a:off x="2775534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8" name="Elipse 117">
            <a:extLst>
              <a:ext uri="{FF2B5EF4-FFF2-40B4-BE49-F238E27FC236}">
                <a16:creationId xmlns:a16="http://schemas.microsoft.com/office/drawing/2014/main" id="{DBF7D12F-7F6A-A222-F667-1C14397AAA15}"/>
              </a:ext>
            </a:extLst>
          </p:cNvPr>
          <p:cNvSpPr/>
          <p:nvPr/>
        </p:nvSpPr>
        <p:spPr>
          <a:xfrm>
            <a:off x="2775534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9" name="Elipse 118">
            <a:extLst>
              <a:ext uri="{FF2B5EF4-FFF2-40B4-BE49-F238E27FC236}">
                <a16:creationId xmlns:a16="http://schemas.microsoft.com/office/drawing/2014/main" id="{FE2BD77D-0E13-A0A2-5FC6-42F77068DD9D}"/>
              </a:ext>
            </a:extLst>
          </p:cNvPr>
          <p:cNvSpPr/>
          <p:nvPr/>
        </p:nvSpPr>
        <p:spPr>
          <a:xfrm>
            <a:off x="2775533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20" name="Elipse 119">
            <a:extLst>
              <a:ext uri="{FF2B5EF4-FFF2-40B4-BE49-F238E27FC236}">
                <a16:creationId xmlns:a16="http://schemas.microsoft.com/office/drawing/2014/main" id="{179EEA80-9D52-1B45-27C0-8B8B4E18B623}"/>
              </a:ext>
            </a:extLst>
          </p:cNvPr>
          <p:cNvSpPr/>
          <p:nvPr/>
        </p:nvSpPr>
        <p:spPr>
          <a:xfrm>
            <a:off x="2775532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160" name="Imagen 159">
            <a:extLst>
              <a:ext uri="{FF2B5EF4-FFF2-40B4-BE49-F238E27FC236}">
                <a16:creationId xmlns:a16="http://schemas.microsoft.com/office/drawing/2014/main" id="{A859B513-6A06-059B-3E5F-DD412779AA1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792" t="4325" r="65525" b="3230"/>
          <a:stretch/>
        </p:blipFill>
        <p:spPr>
          <a:xfrm>
            <a:off x="3855395" y="1471651"/>
            <a:ext cx="1104061" cy="5679646"/>
          </a:xfrm>
          <a:prstGeom prst="rect">
            <a:avLst/>
          </a:prstGeom>
        </p:spPr>
      </p:pic>
      <p:pic>
        <p:nvPicPr>
          <p:cNvPr id="170" name="Imagen 169">
            <a:extLst>
              <a:ext uri="{FF2B5EF4-FFF2-40B4-BE49-F238E27FC236}">
                <a16:creationId xmlns:a16="http://schemas.microsoft.com/office/drawing/2014/main" id="{49C13B32-DF56-34C7-0BB8-59333BB5A0F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935" r="38875" b="87097"/>
          <a:stretch/>
        </p:blipFill>
        <p:spPr>
          <a:xfrm>
            <a:off x="5901603" y="-813470"/>
            <a:ext cx="3096710" cy="451134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0849BD74-4376-54B2-A2E5-DB68DE0B756B}"/>
              </a:ext>
            </a:extLst>
          </p:cNvPr>
          <p:cNvSpPr txBox="1"/>
          <p:nvPr/>
        </p:nvSpPr>
        <p:spPr>
          <a:xfrm>
            <a:off x="2055481" y="842210"/>
            <a:ext cx="12166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MENSUAL</a:t>
            </a: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2C1FB31D-7648-7A3E-AE60-9DD2DA1B1C79}"/>
              </a:ext>
            </a:extLst>
          </p:cNvPr>
          <p:cNvCxnSpPr>
            <a:cxnSpLocks/>
          </p:cNvCxnSpPr>
          <p:nvPr/>
        </p:nvCxnSpPr>
        <p:spPr>
          <a:xfrm>
            <a:off x="1371798" y="84473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4FA7FF31-D666-25F0-BE80-5D3EB5F64D76}"/>
              </a:ext>
            </a:extLst>
          </p:cNvPr>
          <p:cNvSpPr txBox="1"/>
          <p:nvPr/>
        </p:nvSpPr>
        <p:spPr>
          <a:xfrm>
            <a:off x="1687432" y="446465"/>
            <a:ext cx="1952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PLANIFICACIÓN </a:t>
            </a:r>
          </a:p>
        </p:txBody>
      </p:sp>
    </p:spTree>
    <p:extLst>
      <p:ext uri="{BB962C8B-B14F-4D97-AF65-F5344CB8AC3E}">
        <p14:creationId xmlns:p14="http://schemas.microsoft.com/office/powerpoint/2010/main" val="1130826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5F2A05CF-AB43-9720-291D-840F8ADAB8D8}"/>
              </a:ext>
            </a:extLst>
          </p:cNvPr>
          <p:cNvSpPr txBox="1"/>
          <p:nvPr/>
        </p:nvSpPr>
        <p:spPr>
          <a:xfrm>
            <a:off x="1169033" y="636500"/>
            <a:ext cx="2986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2000" spc="300" dirty="0">
                <a:latin typeface="Caviar Dreams" panose="020B0402020204020504" pitchFamily="34" charset="0"/>
                <a:ea typeface="Batang" panose="02030600000101010101" pitchFamily="18" charset="-127"/>
              </a:rPr>
              <a:t>CALENDARIO </a:t>
            </a:r>
            <a:r>
              <a:rPr lang="es-CL" sz="2000" spc="300" dirty="0">
                <a:solidFill>
                  <a:srgbClr val="00BAB8"/>
                </a:solidFill>
                <a:latin typeface="Caviar Dreams" panose="020B0402020204020504" pitchFamily="34" charset="0"/>
                <a:ea typeface="Batang" panose="02030600000101010101" pitchFamily="18" charset="-127"/>
              </a:rPr>
              <a:t>2024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39A7E9F-9EA3-2D9F-76D0-E3C44DE7F4FD}"/>
              </a:ext>
            </a:extLst>
          </p:cNvPr>
          <p:cNvSpPr txBox="1"/>
          <p:nvPr/>
        </p:nvSpPr>
        <p:spPr>
          <a:xfrm>
            <a:off x="1206703" y="1516355"/>
            <a:ext cx="9428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1400" spc="300" dirty="0">
                <a:solidFill>
                  <a:srgbClr val="00BAB8"/>
                </a:solidFill>
                <a:latin typeface="Caviar Dreams" panose="020B0402020204020504" pitchFamily="34" charset="0"/>
              </a:rPr>
              <a:t>ENERO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7100769-6DEC-EDF7-C25F-FB3F84D58698}"/>
              </a:ext>
            </a:extLst>
          </p:cNvPr>
          <p:cNvSpPr txBox="1"/>
          <p:nvPr/>
        </p:nvSpPr>
        <p:spPr>
          <a:xfrm>
            <a:off x="3168440" y="1516356"/>
            <a:ext cx="11785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1400" spc="300" dirty="0">
                <a:solidFill>
                  <a:srgbClr val="00BAB8"/>
                </a:solidFill>
                <a:latin typeface="Caviar Dreams" panose="020B0402020204020504" pitchFamily="34" charset="0"/>
              </a:rPr>
              <a:t>FEBRERO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9CD241A-3231-2F3D-75F7-920ABDBEF9A2}"/>
              </a:ext>
            </a:extLst>
          </p:cNvPr>
          <p:cNvSpPr txBox="1"/>
          <p:nvPr/>
        </p:nvSpPr>
        <p:spPr>
          <a:xfrm>
            <a:off x="1169033" y="3357832"/>
            <a:ext cx="10182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1400" spc="300" dirty="0">
                <a:solidFill>
                  <a:srgbClr val="00BAB8"/>
                </a:solidFill>
                <a:latin typeface="Caviar Dreams" panose="020B0402020204020504" pitchFamily="34" charset="0"/>
              </a:rPr>
              <a:t>MARZO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0139CD3-C87C-FE0E-55B6-7401E71AA935}"/>
              </a:ext>
            </a:extLst>
          </p:cNvPr>
          <p:cNvSpPr txBox="1"/>
          <p:nvPr/>
        </p:nvSpPr>
        <p:spPr>
          <a:xfrm>
            <a:off x="3356794" y="3357833"/>
            <a:ext cx="8018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1400" spc="300" dirty="0">
                <a:solidFill>
                  <a:srgbClr val="00BAB8"/>
                </a:solidFill>
                <a:latin typeface="Caviar Dreams" panose="020B0402020204020504" pitchFamily="34" charset="0"/>
              </a:rPr>
              <a:t>ABRIL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6EDE070-324D-A86F-F2BA-C820413D129D}"/>
              </a:ext>
            </a:extLst>
          </p:cNvPr>
          <p:cNvSpPr txBox="1"/>
          <p:nvPr/>
        </p:nvSpPr>
        <p:spPr>
          <a:xfrm>
            <a:off x="1245406" y="5243939"/>
            <a:ext cx="8704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1400" spc="300" dirty="0">
                <a:solidFill>
                  <a:srgbClr val="00BAB8"/>
                </a:solidFill>
                <a:latin typeface="Caviar Dreams" panose="020B0402020204020504" pitchFamily="34" charset="0"/>
              </a:rPr>
              <a:t>MAYO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AF6F1C4-87EE-C201-2538-1FE861510A3B}"/>
              </a:ext>
            </a:extLst>
          </p:cNvPr>
          <p:cNvSpPr txBox="1"/>
          <p:nvPr/>
        </p:nvSpPr>
        <p:spPr>
          <a:xfrm>
            <a:off x="3315185" y="5243940"/>
            <a:ext cx="8899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1400" spc="300" dirty="0">
                <a:solidFill>
                  <a:srgbClr val="00BAB8"/>
                </a:solidFill>
                <a:latin typeface="Caviar Dreams" panose="020B0402020204020504" pitchFamily="34" charset="0"/>
              </a:rPr>
              <a:t>JUNIO</a:t>
            </a:r>
          </a:p>
        </p:txBody>
      </p:sp>
      <p:graphicFrame>
        <p:nvGraphicFramePr>
          <p:cNvPr id="11" name="Tabla 10">
            <a:extLst>
              <a:ext uri="{FF2B5EF4-FFF2-40B4-BE49-F238E27FC236}">
                <a16:creationId xmlns:a16="http://schemas.microsoft.com/office/drawing/2014/main" id="{D73F12D6-2DC9-BFAB-3FFA-410D8DA69F6D}"/>
              </a:ext>
            </a:extLst>
          </p:cNvPr>
          <p:cNvGraphicFramePr>
            <a:graphicFrameLocks noGrp="1"/>
          </p:cNvGraphicFramePr>
          <p:nvPr/>
        </p:nvGraphicFramePr>
        <p:xfrm>
          <a:off x="608725" y="1924898"/>
          <a:ext cx="1922438" cy="120376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74634">
                  <a:extLst>
                    <a:ext uri="{9D8B030D-6E8A-4147-A177-3AD203B41FA5}">
                      <a16:colId xmlns:a16="http://schemas.microsoft.com/office/drawing/2014/main" val="2410197279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2584311377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4286763887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1866355310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3640944420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3484188033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1184801916"/>
                    </a:ext>
                  </a:extLst>
                </a:gridCol>
              </a:tblGrid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L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M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X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J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V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S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D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253659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521241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3545355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4883811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0186777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30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31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2124013"/>
                  </a:ext>
                </a:extLst>
              </a:tr>
            </a:tbl>
          </a:graphicData>
        </a:graphic>
      </p:graphicFrame>
      <p:graphicFrame>
        <p:nvGraphicFramePr>
          <p:cNvPr id="12" name="Tabla 11">
            <a:extLst>
              <a:ext uri="{FF2B5EF4-FFF2-40B4-BE49-F238E27FC236}">
                <a16:creationId xmlns:a16="http://schemas.microsoft.com/office/drawing/2014/main" id="{C926B9CD-1033-A007-98FF-EC2A8A9DC0B4}"/>
              </a:ext>
            </a:extLst>
          </p:cNvPr>
          <p:cNvGraphicFramePr>
            <a:graphicFrameLocks noGrp="1"/>
          </p:cNvGraphicFramePr>
          <p:nvPr/>
        </p:nvGraphicFramePr>
        <p:xfrm>
          <a:off x="2796489" y="1920264"/>
          <a:ext cx="1922438" cy="120376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74634">
                  <a:extLst>
                    <a:ext uri="{9D8B030D-6E8A-4147-A177-3AD203B41FA5}">
                      <a16:colId xmlns:a16="http://schemas.microsoft.com/office/drawing/2014/main" val="2410197279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2584311377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4286763887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1866355310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3640944420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3484188033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1184801916"/>
                    </a:ext>
                  </a:extLst>
                </a:gridCol>
              </a:tblGrid>
              <a:tr h="196121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L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M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X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J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V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S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D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253659"/>
                  </a:ext>
                </a:extLst>
              </a:tr>
              <a:tr h="201529"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</a:t>
                      </a: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</a:t>
                      </a: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3</a:t>
                      </a: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4</a:t>
                      </a: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521241"/>
                  </a:ext>
                </a:extLst>
              </a:tr>
              <a:tr h="201529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3545355"/>
                  </a:ext>
                </a:extLst>
              </a:tr>
              <a:tr h="201529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4883811"/>
                  </a:ext>
                </a:extLst>
              </a:tr>
              <a:tr h="201529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0186777"/>
                  </a:ext>
                </a:extLst>
              </a:tr>
              <a:tr h="201529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2124013"/>
                  </a:ext>
                </a:extLst>
              </a:tr>
            </a:tbl>
          </a:graphicData>
        </a:graphic>
      </p:graphicFrame>
      <p:graphicFrame>
        <p:nvGraphicFramePr>
          <p:cNvPr id="13" name="Tabla 12">
            <a:extLst>
              <a:ext uri="{FF2B5EF4-FFF2-40B4-BE49-F238E27FC236}">
                <a16:creationId xmlns:a16="http://schemas.microsoft.com/office/drawing/2014/main" id="{7A8BBD15-489D-234E-C215-0C473482A543}"/>
              </a:ext>
            </a:extLst>
          </p:cNvPr>
          <p:cNvGraphicFramePr>
            <a:graphicFrameLocks noGrp="1"/>
          </p:cNvGraphicFramePr>
          <p:nvPr/>
        </p:nvGraphicFramePr>
        <p:xfrm>
          <a:off x="608725" y="3779837"/>
          <a:ext cx="1922438" cy="1203769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74634">
                  <a:extLst>
                    <a:ext uri="{9D8B030D-6E8A-4147-A177-3AD203B41FA5}">
                      <a16:colId xmlns:a16="http://schemas.microsoft.com/office/drawing/2014/main" val="2410197279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2584311377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4286763887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1866355310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3640944420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3484188033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1184801916"/>
                    </a:ext>
                  </a:extLst>
                </a:gridCol>
              </a:tblGrid>
              <a:tr h="187904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L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M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X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J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V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S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D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253659"/>
                  </a:ext>
                </a:extLst>
              </a:tr>
              <a:tr h="203173"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521241"/>
                  </a:ext>
                </a:extLst>
              </a:tr>
              <a:tr h="203173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3545355"/>
                  </a:ext>
                </a:extLst>
              </a:tr>
              <a:tr h="203173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4883811"/>
                  </a:ext>
                </a:extLst>
              </a:tr>
              <a:tr h="203173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0186777"/>
                  </a:ext>
                </a:extLst>
              </a:tr>
              <a:tr h="203173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30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31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2124013"/>
                  </a:ext>
                </a:extLst>
              </a:tr>
            </a:tbl>
          </a:graphicData>
        </a:graphic>
      </p:graphicFrame>
      <p:graphicFrame>
        <p:nvGraphicFramePr>
          <p:cNvPr id="14" name="Tabla 13">
            <a:extLst>
              <a:ext uri="{FF2B5EF4-FFF2-40B4-BE49-F238E27FC236}">
                <a16:creationId xmlns:a16="http://schemas.microsoft.com/office/drawing/2014/main" id="{03F6ACFC-28F4-1E48-62DF-A52997052497}"/>
              </a:ext>
            </a:extLst>
          </p:cNvPr>
          <p:cNvGraphicFramePr>
            <a:graphicFrameLocks noGrp="1"/>
          </p:cNvGraphicFramePr>
          <p:nvPr/>
        </p:nvGraphicFramePr>
        <p:xfrm>
          <a:off x="2796489" y="3779837"/>
          <a:ext cx="1922437" cy="119579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74634">
                  <a:extLst>
                    <a:ext uri="{9D8B030D-6E8A-4147-A177-3AD203B41FA5}">
                      <a16:colId xmlns:a16="http://schemas.microsoft.com/office/drawing/2014/main" val="2410197279"/>
                    </a:ext>
                  </a:extLst>
                </a:gridCol>
                <a:gridCol w="238622">
                  <a:extLst>
                    <a:ext uri="{9D8B030D-6E8A-4147-A177-3AD203B41FA5}">
                      <a16:colId xmlns:a16="http://schemas.microsoft.com/office/drawing/2014/main" val="2584311377"/>
                    </a:ext>
                  </a:extLst>
                </a:gridCol>
                <a:gridCol w="321702">
                  <a:extLst>
                    <a:ext uri="{9D8B030D-6E8A-4147-A177-3AD203B41FA5}">
                      <a16:colId xmlns:a16="http://schemas.microsoft.com/office/drawing/2014/main" val="4286763887"/>
                    </a:ext>
                  </a:extLst>
                </a:gridCol>
                <a:gridCol w="263577">
                  <a:extLst>
                    <a:ext uri="{9D8B030D-6E8A-4147-A177-3AD203B41FA5}">
                      <a16:colId xmlns:a16="http://schemas.microsoft.com/office/drawing/2014/main" val="1866355310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3640944420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3484188033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1184801916"/>
                    </a:ext>
                  </a:extLst>
                </a:gridCol>
              </a:tblGrid>
              <a:tr h="192656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L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M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X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J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V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S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D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253659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521241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3545355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4883811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0186777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30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2124013"/>
                  </a:ext>
                </a:extLst>
              </a:tr>
            </a:tbl>
          </a:graphicData>
        </a:graphic>
      </p:graphicFrame>
      <p:graphicFrame>
        <p:nvGraphicFramePr>
          <p:cNvPr id="15" name="Tabla 14">
            <a:extLst>
              <a:ext uri="{FF2B5EF4-FFF2-40B4-BE49-F238E27FC236}">
                <a16:creationId xmlns:a16="http://schemas.microsoft.com/office/drawing/2014/main" id="{FA39904F-2771-4507-06F6-78DA2086BF65}"/>
              </a:ext>
            </a:extLst>
          </p:cNvPr>
          <p:cNvGraphicFramePr>
            <a:graphicFrameLocks noGrp="1"/>
          </p:cNvGraphicFramePr>
          <p:nvPr/>
        </p:nvGraphicFramePr>
        <p:xfrm>
          <a:off x="602579" y="5668792"/>
          <a:ext cx="1922438" cy="120376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74634">
                  <a:extLst>
                    <a:ext uri="{9D8B030D-6E8A-4147-A177-3AD203B41FA5}">
                      <a16:colId xmlns:a16="http://schemas.microsoft.com/office/drawing/2014/main" val="2410197279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2584311377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4286763887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1866355310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3640944420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3484188033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1184801916"/>
                    </a:ext>
                  </a:extLst>
                </a:gridCol>
              </a:tblGrid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L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M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X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J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V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S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D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253659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521241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3545355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4883811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0186777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30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31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2124013"/>
                  </a:ext>
                </a:extLst>
              </a:tr>
            </a:tbl>
          </a:graphicData>
        </a:graphic>
      </p:graphicFrame>
      <p:graphicFrame>
        <p:nvGraphicFramePr>
          <p:cNvPr id="16" name="Tabla 15">
            <a:extLst>
              <a:ext uri="{FF2B5EF4-FFF2-40B4-BE49-F238E27FC236}">
                <a16:creationId xmlns:a16="http://schemas.microsoft.com/office/drawing/2014/main" id="{AA79E4C8-6E81-C4FA-CA22-5EA73E84562A}"/>
              </a:ext>
            </a:extLst>
          </p:cNvPr>
          <p:cNvGraphicFramePr>
            <a:graphicFrameLocks noGrp="1"/>
          </p:cNvGraphicFramePr>
          <p:nvPr/>
        </p:nvGraphicFramePr>
        <p:xfrm>
          <a:off x="2796489" y="5668791"/>
          <a:ext cx="1922438" cy="120376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74634">
                  <a:extLst>
                    <a:ext uri="{9D8B030D-6E8A-4147-A177-3AD203B41FA5}">
                      <a16:colId xmlns:a16="http://schemas.microsoft.com/office/drawing/2014/main" val="2410197279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2584311377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4286763887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1866355310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3640944420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3484188033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1184801916"/>
                    </a:ext>
                  </a:extLst>
                </a:gridCol>
              </a:tblGrid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L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M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X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J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V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S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D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253659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521241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3545355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4883811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0186777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30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2124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70906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03">
            <a:extLst>
              <a:ext uri="{FF2B5EF4-FFF2-40B4-BE49-F238E27FC236}">
                <a16:creationId xmlns:a16="http://schemas.microsoft.com/office/drawing/2014/main" id="{5DCE0E84-62C7-3C5F-89A7-A2C8B81983FE}"/>
              </a:ext>
            </a:extLst>
          </p:cNvPr>
          <p:cNvGraphicFramePr>
            <a:graphicFrameLocks noGrp="1"/>
          </p:cNvGraphicFramePr>
          <p:nvPr/>
        </p:nvGraphicFramePr>
        <p:xfrm>
          <a:off x="507381" y="1471651"/>
          <a:ext cx="4312888" cy="564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222">
                  <a:extLst>
                    <a:ext uri="{9D8B030D-6E8A-4147-A177-3AD203B41FA5}">
                      <a16:colId xmlns:a16="http://schemas.microsoft.com/office/drawing/2014/main" val="1382643441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1406272118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2054602615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3897052643"/>
                    </a:ext>
                  </a:extLst>
                </a:gridCol>
              </a:tblGrid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02866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12179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944389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5683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470389"/>
                  </a:ext>
                </a:extLst>
              </a:tr>
            </a:tbl>
          </a:graphicData>
        </a:graphic>
      </p:graphicFrame>
      <p:sp>
        <p:nvSpPr>
          <p:cNvPr id="20" name="Elipse 19">
            <a:extLst>
              <a:ext uri="{FF2B5EF4-FFF2-40B4-BE49-F238E27FC236}">
                <a16:creationId xmlns:a16="http://schemas.microsoft.com/office/drawing/2014/main" id="{3966E0E8-FCF1-6D0F-D0F6-66BEA21D5063}"/>
              </a:ext>
            </a:extLst>
          </p:cNvPr>
          <p:cNvSpPr/>
          <p:nvPr/>
        </p:nvSpPr>
        <p:spPr>
          <a:xfrm>
            <a:off x="561103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2CF2B427-4DC0-3FDB-EE7D-638310C8902C}"/>
              </a:ext>
            </a:extLst>
          </p:cNvPr>
          <p:cNvSpPr/>
          <p:nvPr/>
        </p:nvSpPr>
        <p:spPr>
          <a:xfrm>
            <a:off x="561103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C9A58179-5194-9233-8E28-C2E8C660F39F}"/>
              </a:ext>
            </a:extLst>
          </p:cNvPr>
          <p:cNvSpPr/>
          <p:nvPr/>
        </p:nvSpPr>
        <p:spPr>
          <a:xfrm>
            <a:off x="561103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4813F5FC-8A33-8D65-88D2-EC4695F02350}"/>
              </a:ext>
            </a:extLst>
          </p:cNvPr>
          <p:cNvSpPr/>
          <p:nvPr/>
        </p:nvSpPr>
        <p:spPr>
          <a:xfrm>
            <a:off x="561102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C7EFA98A-7A3C-4928-0D61-29D3CD71840C}"/>
              </a:ext>
            </a:extLst>
          </p:cNvPr>
          <p:cNvSpPr/>
          <p:nvPr/>
        </p:nvSpPr>
        <p:spPr>
          <a:xfrm>
            <a:off x="561101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DB2368BA-DC44-9B73-B713-E9C418FD97A9}"/>
              </a:ext>
            </a:extLst>
          </p:cNvPr>
          <p:cNvSpPr/>
          <p:nvPr/>
        </p:nvSpPr>
        <p:spPr>
          <a:xfrm>
            <a:off x="1640966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27066A70-760B-EAEF-A495-27A896D10F7D}"/>
              </a:ext>
            </a:extLst>
          </p:cNvPr>
          <p:cNvSpPr/>
          <p:nvPr/>
        </p:nvSpPr>
        <p:spPr>
          <a:xfrm>
            <a:off x="1640966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949B0F7C-6F74-3485-DF83-8C885B417759}"/>
              </a:ext>
            </a:extLst>
          </p:cNvPr>
          <p:cNvSpPr/>
          <p:nvPr/>
        </p:nvSpPr>
        <p:spPr>
          <a:xfrm>
            <a:off x="1640966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F1BE9DD3-CB94-6232-C0A4-6BFD76AFC4B1}"/>
              </a:ext>
            </a:extLst>
          </p:cNvPr>
          <p:cNvSpPr/>
          <p:nvPr/>
        </p:nvSpPr>
        <p:spPr>
          <a:xfrm>
            <a:off x="1640965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4B3EE194-4694-1045-9A05-65F1172D1652}"/>
              </a:ext>
            </a:extLst>
          </p:cNvPr>
          <p:cNvSpPr/>
          <p:nvPr/>
        </p:nvSpPr>
        <p:spPr>
          <a:xfrm>
            <a:off x="1640964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35DB6FC8-1255-E2FD-6D79-FF58C04FDC62}"/>
              </a:ext>
            </a:extLst>
          </p:cNvPr>
          <p:cNvSpPr/>
          <p:nvPr/>
        </p:nvSpPr>
        <p:spPr>
          <a:xfrm>
            <a:off x="2720829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90F569ED-F30E-F35A-1458-713101EB96B3}"/>
              </a:ext>
            </a:extLst>
          </p:cNvPr>
          <p:cNvSpPr/>
          <p:nvPr/>
        </p:nvSpPr>
        <p:spPr>
          <a:xfrm>
            <a:off x="2720829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58761B11-02A0-1CDE-EEC8-58B124F5E627}"/>
              </a:ext>
            </a:extLst>
          </p:cNvPr>
          <p:cNvSpPr/>
          <p:nvPr/>
        </p:nvSpPr>
        <p:spPr>
          <a:xfrm>
            <a:off x="2720829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A87AC4B8-0E13-F969-9541-5DF4D6856584}"/>
              </a:ext>
            </a:extLst>
          </p:cNvPr>
          <p:cNvSpPr/>
          <p:nvPr/>
        </p:nvSpPr>
        <p:spPr>
          <a:xfrm>
            <a:off x="2720828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517FFF44-65FA-DAE4-8020-A2ACD5FD0B36}"/>
              </a:ext>
            </a:extLst>
          </p:cNvPr>
          <p:cNvSpPr/>
          <p:nvPr/>
        </p:nvSpPr>
        <p:spPr>
          <a:xfrm>
            <a:off x="2720827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27B98586-105A-F8A7-CFB1-0F176D8A0B96}"/>
              </a:ext>
            </a:extLst>
          </p:cNvPr>
          <p:cNvSpPr/>
          <p:nvPr/>
        </p:nvSpPr>
        <p:spPr>
          <a:xfrm>
            <a:off x="3800692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6" name="Elipse 35">
            <a:extLst>
              <a:ext uri="{FF2B5EF4-FFF2-40B4-BE49-F238E27FC236}">
                <a16:creationId xmlns:a16="http://schemas.microsoft.com/office/drawing/2014/main" id="{A638B71F-1B4D-EB9A-054A-17E3573C6626}"/>
              </a:ext>
            </a:extLst>
          </p:cNvPr>
          <p:cNvSpPr/>
          <p:nvPr/>
        </p:nvSpPr>
        <p:spPr>
          <a:xfrm>
            <a:off x="3800692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7" name="Elipse 36">
            <a:extLst>
              <a:ext uri="{FF2B5EF4-FFF2-40B4-BE49-F238E27FC236}">
                <a16:creationId xmlns:a16="http://schemas.microsoft.com/office/drawing/2014/main" id="{82E47A59-1F37-9C58-EB2E-C4A50B1EFA0D}"/>
              </a:ext>
            </a:extLst>
          </p:cNvPr>
          <p:cNvSpPr/>
          <p:nvPr/>
        </p:nvSpPr>
        <p:spPr>
          <a:xfrm>
            <a:off x="3800692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8" name="Elipse 37">
            <a:extLst>
              <a:ext uri="{FF2B5EF4-FFF2-40B4-BE49-F238E27FC236}">
                <a16:creationId xmlns:a16="http://schemas.microsoft.com/office/drawing/2014/main" id="{D7A3929C-790B-96B6-FE6F-8C353090799B}"/>
              </a:ext>
            </a:extLst>
          </p:cNvPr>
          <p:cNvSpPr/>
          <p:nvPr/>
        </p:nvSpPr>
        <p:spPr>
          <a:xfrm>
            <a:off x="3800691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9" name="Elipse 38">
            <a:extLst>
              <a:ext uri="{FF2B5EF4-FFF2-40B4-BE49-F238E27FC236}">
                <a16:creationId xmlns:a16="http://schemas.microsoft.com/office/drawing/2014/main" id="{A65F43EE-464C-4996-A6F6-FB3975E9AD3B}"/>
              </a:ext>
            </a:extLst>
          </p:cNvPr>
          <p:cNvSpPr/>
          <p:nvPr/>
        </p:nvSpPr>
        <p:spPr>
          <a:xfrm>
            <a:off x="3800690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1EAC00B5-F606-8330-06DA-8D09E9E7AF33}"/>
              </a:ext>
            </a:extLst>
          </p:cNvPr>
          <p:cNvSpPr txBox="1"/>
          <p:nvPr/>
        </p:nvSpPr>
        <p:spPr>
          <a:xfrm>
            <a:off x="507382" y="1021832"/>
            <a:ext cx="9565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>
                <a:latin typeface="Batang" panose="02030600000101010101" pitchFamily="18" charset="-127"/>
                <a:ea typeface="Batang" panose="02030600000101010101" pitchFamily="18" charset="-127"/>
                <a:cs typeface="Apple Chancery" panose="03020702040506060504" pitchFamily="66" charset="-79"/>
              </a:rPr>
              <a:t>MES:</a:t>
            </a:r>
          </a:p>
        </p:txBody>
      </p:sp>
      <p:sp>
        <p:nvSpPr>
          <p:cNvPr id="41" name="Rectángulo redondeado 40">
            <a:extLst>
              <a:ext uri="{FF2B5EF4-FFF2-40B4-BE49-F238E27FC236}">
                <a16:creationId xmlns:a16="http://schemas.microsoft.com/office/drawing/2014/main" id="{C1D22D3A-0BE8-C889-A742-781B3FEB15F4}"/>
              </a:ext>
            </a:extLst>
          </p:cNvPr>
          <p:cNvSpPr/>
          <p:nvPr/>
        </p:nvSpPr>
        <p:spPr>
          <a:xfrm>
            <a:off x="1176588" y="1046507"/>
            <a:ext cx="1585647" cy="261626"/>
          </a:xfrm>
          <a:prstGeom prst="roundRect">
            <a:avLst/>
          </a:prstGeom>
          <a:solidFill>
            <a:srgbClr val="FCC5D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4BFC7EB9-20A9-6B78-7037-B6C8A948C96E}"/>
              </a:ext>
            </a:extLst>
          </p:cNvPr>
          <p:cNvSpPr txBox="1"/>
          <p:nvPr/>
        </p:nvSpPr>
        <p:spPr>
          <a:xfrm>
            <a:off x="2812354" y="1023991"/>
            <a:ext cx="9565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>
                <a:latin typeface="Batang" panose="02030600000101010101" pitchFamily="18" charset="-127"/>
                <a:ea typeface="Batang" panose="02030600000101010101" pitchFamily="18" charset="-127"/>
                <a:cs typeface="Apple Chancery" panose="03020702040506060504" pitchFamily="66" charset="-79"/>
              </a:rPr>
              <a:t>AÑO:</a:t>
            </a:r>
          </a:p>
        </p:txBody>
      </p:sp>
      <p:sp>
        <p:nvSpPr>
          <p:cNvPr id="62" name="Rectángulo redondeado 61">
            <a:extLst>
              <a:ext uri="{FF2B5EF4-FFF2-40B4-BE49-F238E27FC236}">
                <a16:creationId xmlns:a16="http://schemas.microsoft.com/office/drawing/2014/main" id="{B72C7371-3AF3-4237-FA62-3DECC05EA084}"/>
              </a:ext>
            </a:extLst>
          </p:cNvPr>
          <p:cNvSpPr/>
          <p:nvPr/>
        </p:nvSpPr>
        <p:spPr>
          <a:xfrm>
            <a:off x="3475943" y="1044906"/>
            <a:ext cx="1244057" cy="261626"/>
          </a:xfrm>
          <a:prstGeom prst="roundRect">
            <a:avLst/>
          </a:prstGeom>
          <a:solidFill>
            <a:srgbClr val="FCC5D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738873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" name="Tabla 104">
            <a:extLst>
              <a:ext uri="{FF2B5EF4-FFF2-40B4-BE49-F238E27FC236}">
                <a16:creationId xmlns:a16="http://schemas.microsoft.com/office/drawing/2014/main" id="{C2A36471-1878-0156-D1A1-BB0FEB6F16BF}"/>
              </a:ext>
            </a:extLst>
          </p:cNvPr>
          <p:cNvGraphicFramePr>
            <a:graphicFrameLocks noGrp="1"/>
          </p:cNvGraphicFramePr>
          <p:nvPr/>
        </p:nvGraphicFramePr>
        <p:xfrm>
          <a:off x="544395" y="1471651"/>
          <a:ext cx="3234666" cy="564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222">
                  <a:extLst>
                    <a:ext uri="{9D8B030D-6E8A-4147-A177-3AD203B41FA5}">
                      <a16:colId xmlns:a16="http://schemas.microsoft.com/office/drawing/2014/main" val="1382643441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1406272118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2054602615"/>
                    </a:ext>
                  </a:extLst>
                </a:gridCol>
              </a:tblGrid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02866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12179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944389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5683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470389"/>
                  </a:ext>
                </a:extLst>
              </a:tr>
            </a:tbl>
          </a:graphicData>
        </a:graphic>
      </p:graphicFrame>
      <p:sp>
        <p:nvSpPr>
          <p:cNvPr id="106" name="Elipse 105">
            <a:extLst>
              <a:ext uri="{FF2B5EF4-FFF2-40B4-BE49-F238E27FC236}">
                <a16:creationId xmlns:a16="http://schemas.microsoft.com/office/drawing/2014/main" id="{F71A2067-65A1-08E4-F6EF-95164F4BB222}"/>
              </a:ext>
            </a:extLst>
          </p:cNvPr>
          <p:cNvSpPr/>
          <p:nvPr/>
        </p:nvSpPr>
        <p:spPr>
          <a:xfrm>
            <a:off x="602745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7" name="Elipse 106">
            <a:extLst>
              <a:ext uri="{FF2B5EF4-FFF2-40B4-BE49-F238E27FC236}">
                <a16:creationId xmlns:a16="http://schemas.microsoft.com/office/drawing/2014/main" id="{E6E2B275-E75C-D136-4C91-08F43E1BF53E}"/>
              </a:ext>
            </a:extLst>
          </p:cNvPr>
          <p:cNvSpPr/>
          <p:nvPr/>
        </p:nvSpPr>
        <p:spPr>
          <a:xfrm>
            <a:off x="602745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8" name="Elipse 107">
            <a:extLst>
              <a:ext uri="{FF2B5EF4-FFF2-40B4-BE49-F238E27FC236}">
                <a16:creationId xmlns:a16="http://schemas.microsoft.com/office/drawing/2014/main" id="{408BD23B-0A44-17DE-8CF7-B0A897F7AF61}"/>
              </a:ext>
            </a:extLst>
          </p:cNvPr>
          <p:cNvSpPr/>
          <p:nvPr/>
        </p:nvSpPr>
        <p:spPr>
          <a:xfrm>
            <a:off x="602745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9" name="Elipse 108">
            <a:extLst>
              <a:ext uri="{FF2B5EF4-FFF2-40B4-BE49-F238E27FC236}">
                <a16:creationId xmlns:a16="http://schemas.microsoft.com/office/drawing/2014/main" id="{9564083D-518A-945A-EBC9-F44B46E6C4CE}"/>
              </a:ext>
            </a:extLst>
          </p:cNvPr>
          <p:cNvSpPr/>
          <p:nvPr/>
        </p:nvSpPr>
        <p:spPr>
          <a:xfrm>
            <a:off x="602744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0" name="Elipse 109">
            <a:extLst>
              <a:ext uri="{FF2B5EF4-FFF2-40B4-BE49-F238E27FC236}">
                <a16:creationId xmlns:a16="http://schemas.microsoft.com/office/drawing/2014/main" id="{1B86E434-A8DE-5810-397D-CA19597DD81F}"/>
              </a:ext>
            </a:extLst>
          </p:cNvPr>
          <p:cNvSpPr/>
          <p:nvPr/>
        </p:nvSpPr>
        <p:spPr>
          <a:xfrm>
            <a:off x="602743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1" name="Elipse 110">
            <a:extLst>
              <a:ext uri="{FF2B5EF4-FFF2-40B4-BE49-F238E27FC236}">
                <a16:creationId xmlns:a16="http://schemas.microsoft.com/office/drawing/2014/main" id="{F2AAA0BE-3CAA-33C2-1396-ED2FC13222B3}"/>
              </a:ext>
            </a:extLst>
          </p:cNvPr>
          <p:cNvSpPr/>
          <p:nvPr/>
        </p:nvSpPr>
        <p:spPr>
          <a:xfrm>
            <a:off x="1695671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2" name="Elipse 111">
            <a:extLst>
              <a:ext uri="{FF2B5EF4-FFF2-40B4-BE49-F238E27FC236}">
                <a16:creationId xmlns:a16="http://schemas.microsoft.com/office/drawing/2014/main" id="{F34EF6E7-BE92-490B-CE97-F6D055B9F496}"/>
              </a:ext>
            </a:extLst>
          </p:cNvPr>
          <p:cNvSpPr/>
          <p:nvPr/>
        </p:nvSpPr>
        <p:spPr>
          <a:xfrm>
            <a:off x="1695671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3" name="Elipse 112">
            <a:extLst>
              <a:ext uri="{FF2B5EF4-FFF2-40B4-BE49-F238E27FC236}">
                <a16:creationId xmlns:a16="http://schemas.microsoft.com/office/drawing/2014/main" id="{2B136F31-47EC-CCDC-C1E6-86750038A06C}"/>
              </a:ext>
            </a:extLst>
          </p:cNvPr>
          <p:cNvSpPr/>
          <p:nvPr/>
        </p:nvSpPr>
        <p:spPr>
          <a:xfrm>
            <a:off x="1695671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4" name="Elipse 113">
            <a:extLst>
              <a:ext uri="{FF2B5EF4-FFF2-40B4-BE49-F238E27FC236}">
                <a16:creationId xmlns:a16="http://schemas.microsoft.com/office/drawing/2014/main" id="{40EC4E09-D6FD-44C5-F279-DE962F773E81}"/>
              </a:ext>
            </a:extLst>
          </p:cNvPr>
          <p:cNvSpPr/>
          <p:nvPr/>
        </p:nvSpPr>
        <p:spPr>
          <a:xfrm>
            <a:off x="1695670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5" name="Elipse 114">
            <a:extLst>
              <a:ext uri="{FF2B5EF4-FFF2-40B4-BE49-F238E27FC236}">
                <a16:creationId xmlns:a16="http://schemas.microsoft.com/office/drawing/2014/main" id="{27D25059-3EB7-3E54-15FE-0E654EEC1FC2}"/>
              </a:ext>
            </a:extLst>
          </p:cNvPr>
          <p:cNvSpPr/>
          <p:nvPr/>
        </p:nvSpPr>
        <p:spPr>
          <a:xfrm>
            <a:off x="1695669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6" name="Elipse 115">
            <a:extLst>
              <a:ext uri="{FF2B5EF4-FFF2-40B4-BE49-F238E27FC236}">
                <a16:creationId xmlns:a16="http://schemas.microsoft.com/office/drawing/2014/main" id="{0BFF3B03-FA33-73F9-6E5D-4A62B21790B0}"/>
              </a:ext>
            </a:extLst>
          </p:cNvPr>
          <p:cNvSpPr/>
          <p:nvPr/>
        </p:nvSpPr>
        <p:spPr>
          <a:xfrm>
            <a:off x="2775534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7" name="Elipse 116">
            <a:extLst>
              <a:ext uri="{FF2B5EF4-FFF2-40B4-BE49-F238E27FC236}">
                <a16:creationId xmlns:a16="http://schemas.microsoft.com/office/drawing/2014/main" id="{73CA88E9-5447-D7CD-5000-2378B86F6446}"/>
              </a:ext>
            </a:extLst>
          </p:cNvPr>
          <p:cNvSpPr/>
          <p:nvPr/>
        </p:nvSpPr>
        <p:spPr>
          <a:xfrm>
            <a:off x="2775534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8" name="Elipse 117">
            <a:extLst>
              <a:ext uri="{FF2B5EF4-FFF2-40B4-BE49-F238E27FC236}">
                <a16:creationId xmlns:a16="http://schemas.microsoft.com/office/drawing/2014/main" id="{DBF7D12F-7F6A-A222-F667-1C14397AAA15}"/>
              </a:ext>
            </a:extLst>
          </p:cNvPr>
          <p:cNvSpPr/>
          <p:nvPr/>
        </p:nvSpPr>
        <p:spPr>
          <a:xfrm>
            <a:off x="2775534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9" name="Elipse 118">
            <a:extLst>
              <a:ext uri="{FF2B5EF4-FFF2-40B4-BE49-F238E27FC236}">
                <a16:creationId xmlns:a16="http://schemas.microsoft.com/office/drawing/2014/main" id="{FE2BD77D-0E13-A0A2-5FC6-42F77068DD9D}"/>
              </a:ext>
            </a:extLst>
          </p:cNvPr>
          <p:cNvSpPr/>
          <p:nvPr/>
        </p:nvSpPr>
        <p:spPr>
          <a:xfrm>
            <a:off x="2775533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20" name="Elipse 119">
            <a:extLst>
              <a:ext uri="{FF2B5EF4-FFF2-40B4-BE49-F238E27FC236}">
                <a16:creationId xmlns:a16="http://schemas.microsoft.com/office/drawing/2014/main" id="{179EEA80-9D52-1B45-27C0-8B8B4E18B623}"/>
              </a:ext>
            </a:extLst>
          </p:cNvPr>
          <p:cNvSpPr/>
          <p:nvPr/>
        </p:nvSpPr>
        <p:spPr>
          <a:xfrm>
            <a:off x="2775532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160" name="Imagen 159">
            <a:extLst>
              <a:ext uri="{FF2B5EF4-FFF2-40B4-BE49-F238E27FC236}">
                <a16:creationId xmlns:a16="http://schemas.microsoft.com/office/drawing/2014/main" id="{A859B513-6A06-059B-3E5F-DD412779AA1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792" t="4325" r="65525" b="3230"/>
          <a:stretch/>
        </p:blipFill>
        <p:spPr>
          <a:xfrm>
            <a:off x="3855395" y="1471651"/>
            <a:ext cx="1104061" cy="5679646"/>
          </a:xfrm>
          <a:prstGeom prst="rect">
            <a:avLst/>
          </a:prstGeom>
        </p:spPr>
      </p:pic>
      <p:pic>
        <p:nvPicPr>
          <p:cNvPr id="170" name="Imagen 169">
            <a:extLst>
              <a:ext uri="{FF2B5EF4-FFF2-40B4-BE49-F238E27FC236}">
                <a16:creationId xmlns:a16="http://schemas.microsoft.com/office/drawing/2014/main" id="{49C13B32-DF56-34C7-0BB8-59333BB5A0F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935" r="38875" b="87097"/>
          <a:stretch/>
        </p:blipFill>
        <p:spPr>
          <a:xfrm>
            <a:off x="5901603" y="-813470"/>
            <a:ext cx="3096710" cy="451134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0849BD74-4376-54B2-A2E5-DB68DE0B756B}"/>
              </a:ext>
            </a:extLst>
          </p:cNvPr>
          <p:cNvSpPr txBox="1"/>
          <p:nvPr/>
        </p:nvSpPr>
        <p:spPr>
          <a:xfrm>
            <a:off x="2055481" y="842210"/>
            <a:ext cx="12166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MENSUAL</a:t>
            </a: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2C1FB31D-7648-7A3E-AE60-9DD2DA1B1C79}"/>
              </a:ext>
            </a:extLst>
          </p:cNvPr>
          <p:cNvCxnSpPr>
            <a:cxnSpLocks/>
          </p:cNvCxnSpPr>
          <p:nvPr/>
        </p:nvCxnSpPr>
        <p:spPr>
          <a:xfrm>
            <a:off x="1371798" y="84473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4FA7FF31-D666-25F0-BE80-5D3EB5F64D76}"/>
              </a:ext>
            </a:extLst>
          </p:cNvPr>
          <p:cNvSpPr txBox="1"/>
          <p:nvPr/>
        </p:nvSpPr>
        <p:spPr>
          <a:xfrm>
            <a:off x="1687432" y="446465"/>
            <a:ext cx="1952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PLANIFICACIÓN </a:t>
            </a:r>
          </a:p>
        </p:txBody>
      </p:sp>
    </p:spTree>
    <p:extLst>
      <p:ext uri="{BB962C8B-B14F-4D97-AF65-F5344CB8AC3E}">
        <p14:creationId xmlns:p14="http://schemas.microsoft.com/office/powerpoint/2010/main" val="21915670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03">
            <a:extLst>
              <a:ext uri="{FF2B5EF4-FFF2-40B4-BE49-F238E27FC236}">
                <a16:creationId xmlns:a16="http://schemas.microsoft.com/office/drawing/2014/main" id="{5DCE0E84-62C7-3C5F-89A7-A2C8B81983FE}"/>
              </a:ext>
            </a:extLst>
          </p:cNvPr>
          <p:cNvGraphicFramePr>
            <a:graphicFrameLocks noGrp="1"/>
          </p:cNvGraphicFramePr>
          <p:nvPr/>
        </p:nvGraphicFramePr>
        <p:xfrm>
          <a:off x="507381" y="1471651"/>
          <a:ext cx="4312888" cy="564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222">
                  <a:extLst>
                    <a:ext uri="{9D8B030D-6E8A-4147-A177-3AD203B41FA5}">
                      <a16:colId xmlns:a16="http://schemas.microsoft.com/office/drawing/2014/main" val="1382643441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1406272118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2054602615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3897052643"/>
                    </a:ext>
                  </a:extLst>
                </a:gridCol>
              </a:tblGrid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02866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12179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944389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5683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470389"/>
                  </a:ext>
                </a:extLst>
              </a:tr>
            </a:tbl>
          </a:graphicData>
        </a:graphic>
      </p:graphicFrame>
      <p:sp>
        <p:nvSpPr>
          <p:cNvPr id="20" name="Elipse 19">
            <a:extLst>
              <a:ext uri="{FF2B5EF4-FFF2-40B4-BE49-F238E27FC236}">
                <a16:creationId xmlns:a16="http://schemas.microsoft.com/office/drawing/2014/main" id="{3966E0E8-FCF1-6D0F-D0F6-66BEA21D5063}"/>
              </a:ext>
            </a:extLst>
          </p:cNvPr>
          <p:cNvSpPr/>
          <p:nvPr/>
        </p:nvSpPr>
        <p:spPr>
          <a:xfrm>
            <a:off x="561103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2CF2B427-4DC0-3FDB-EE7D-638310C8902C}"/>
              </a:ext>
            </a:extLst>
          </p:cNvPr>
          <p:cNvSpPr/>
          <p:nvPr/>
        </p:nvSpPr>
        <p:spPr>
          <a:xfrm>
            <a:off x="561103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C9A58179-5194-9233-8E28-C2E8C660F39F}"/>
              </a:ext>
            </a:extLst>
          </p:cNvPr>
          <p:cNvSpPr/>
          <p:nvPr/>
        </p:nvSpPr>
        <p:spPr>
          <a:xfrm>
            <a:off x="561103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4813F5FC-8A33-8D65-88D2-EC4695F02350}"/>
              </a:ext>
            </a:extLst>
          </p:cNvPr>
          <p:cNvSpPr/>
          <p:nvPr/>
        </p:nvSpPr>
        <p:spPr>
          <a:xfrm>
            <a:off x="561102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C7EFA98A-7A3C-4928-0D61-29D3CD71840C}"/>
              </a:ext>
            </a:extLst>
          </p:cNvPr>
          <p:cNvSpPr/>
          <p:nvPr/>
        </p:nvSpPr>
        <p:spPr>
          <a:xfrm>
            <a:off x="561101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DB2368BA-DC44-9B73-B713-E9C418FD97A9}"/>
              </a:ext>
            </a:extLst>
          </p:cNvPr>
          <p:cNvSpPr/>
          <p:nvPr/>
        </p:nvSpPr>
        <p:spPr>
          <a:xfrm>
            <a:off x="1640966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27066A70-760B-EAEF-A495-27A896D10F7D}"/>
              </a:ext>
            </a:extLst>
          </p:cNvPr>
          <p:cNvSpPr/>
          <p:nvPr/>
        </p:nvSpPr>
        <p:spPr>
          <a:xfrm>
            <a:off x="1640966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949B0F7C-6F74-3485-DF83-8C885B417759}"/>
              </a:ext>
            </a:extLst>
          </p:cNvPr>
          <p:cNvSpPr/>
          <p:nvPr/>
        </p:nvSpPr>
        <p:spPr>
          <a:xfrm>
            <a:off x="1640966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F1BE9DD3-CB94-6232-C0A4-6BFD76AFC4B1}"/>
              </a:ext>
            </a:extLst>
          </p:cNvPr>
          <p:cNvSpPr/>
          <p:nvPr/>
        </p:nvSpPr>
        <p:spPr>
          <a:xfrm>
            <a:off x="1640965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4B3EE194-4694-1045-9A05-65F1172D1652}"/>
              </a:ext>
            </a:extLst>
          </p:cNvPr>
          <p:cNvSpPr/>
          <p:nvPr/>
        </p:nvSpPr>
        <p:spPr>
          <a:xfrm>
            <a:off x="1640964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35DB6FC8-1255-E2FD-6D79-FF58C04FDC62}"/>
              </a:ext>
            </a:extLst>
          </p:cNvPr>
          <p:cNvSpPr/>
          <p:nvPr/>
        </p:nvSpPr>
        <p:spPr>
          <a:xfrm>
            <a:off x="2720829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90F569ED-F30E-F35A-1458-713101EB96B3}"/>
              </a:ext>
            </a:extLst>
          </p:cNvPr>
          <p:cNvSpPr/>
          <p:nvPr/>
        </p:nvSpPr>
        <p:spPr>
          <a:xfrm>
            <a:off x="2720829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58761B11-02A0-1CDE-EEC8-58B124F5E627}"/>
              </a:ext>
            </a:extLst>
          </p:cNvPr>
          <p:cNvSpPr/>
          <p:nvPr/>
        </p:nvSpPr>
        <p:spPr>
          <a:xfrm>
            <a:off x="2720829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A87AC4B8-0E13-F969-9541-5DF4D6856584}"/>
              </a:ext>
            </a:extLst>
          </p:cNvPr>
          <p:cNvSpPr/>
          <p:nvPr/>
        </p:nvSpPr>
        <p:spPr>
          <a:xfrm>
            <a:off x="2720828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517FFF44-65FA-DAE4-8020-A2ACD5FD0B36}"/>
              </a:ext>
            </a:extLst>
          </p:cNvPr>
          <p:cNvSpPr/>
          <p:nvPr/>
        </p:nvSpPr>
        <p:spPr>
          <a:xfrm>
            <a:off x="2720827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27B98586-105A-F8A7-CFB1-0F176D8A0B96}"/>
              </a:ext>
            </a:extLst>
          </p:cNvPr>
          <p:cNvSpPr/>
          <p:nvPr/>
        </p:nvSpPr>
        <p:spPr>
          <a:xfrm>
            <a:off x="3800692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6" name="Elipse 35">
            <a:extLst>
              <a:ext uri="{FF2B5EF4-FFF2-40B4-BE49-F238E27FC236}">
                <a16:creationId xmlns:a16="http://schemas.microsoft.com/office/drawing/2014/main" id="{A638B71F-1B4D-EB9A-054A-17E3573C6626}"/>
              </a:ext>
            </a:extLst>
          </p:cNvPr>
          <p:cNvSpPr/>
          <p:nvPr/>
        </p:nvSpPr>
        <p:spPr>
          <a:xfrm>
            <a:off x="3800692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7" name="Elipse 36">
            <a:extLst>
              <a:ext uri="{FF2B5EF4-FFF2-40B4-BE49-F238E27FC236}">
                <a16:creationId xmlns:a16="http://schemas.microsoft.com/office/drawing/2014/main" id="{82E47A59-1F37-9C58-EB2E-C4A50B1EFA0D}"/>
              </a:ext>
            </a:extLst>
          </p:cNvPr>
          <p:cNvSpPr/>
          <p:nvPr/>
        </p:nvSpPr>
        <p:spPr>
          <a:xfrm>
            <a:off x="3800692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8" name="Elipse 37">
            <a:extLst>
              <a:ext uri="{FF2B5EF4-FFF2-40B4-BE49-F238E27FC236}">
                <a16:creationId xmlns:a16="http://schemas.microsoft.com/office/drawing/2014/main" id="{D7A3929C-790B-96B6-FE6F-8C353090799B}"/>
              </a:ext>
            </a:extLst>
          </p:cNvPr>
          <p:cNvSpPr/>
          <p:nvPr/>
        </p:nvSpPr>
        <p:spPr>
          <a:xfrm>
            <a:off x="3800691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9" name="Elipse 38">
            <a:extLst>
              <a:ext uri="{FF2B5EF4-FFF2-40B4-BE49-F238E27FC236}">
                <a16:creationId xmlns:a16="http://schemas.microsoft.com/office/drawing/2014/main" id="{A65F43EE-464C-4996-A6F6-FB3975E9AD3B}"/>
              </a:ext>
            </a:extLst>
          </p:cNvPr>
          <p:cNvSpPr/>
          <p:nvPr/>
        </p:nvSpPr>
        <p:spPr>
          <a:xfrm>
            <a:off x="3800690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1EAC00B5-F606-8330-06DA-8D09E9E7AF33}"/>
              </a:ext>
            </a:extLst>
          </p:cNvPr>
          <p:cNvSpPr txBox="1"/>
          <p:nvPr/>
        </p:nvSpPr>
        <p:spPr>
          <a:xfrm>
            <a:off x="507382" y="1021832"/>
            <a:ext cx="9565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>
                <a:latin typeface="Batang" panose="02030600000101010101" pitchFamily="18" charset="-127"/>
                <a:ea typeface="Batang" panose="02030600000101010101" pitchFamily="18" charset="-127"/>
                <a:cs typeface="Apple Chancery" panose="03020702040506060504" pitchFamily="66" charset="-79"/>
              </a:rPr>
              <a:t>MES:</a:t>
            </a:r>
          </a:p>
        </p:txBody>
      </p:sp>
      <p:sp>
        <p:nvSpPr>
          <p:cNvPr id="41" name="Rectángulo redondeado 40">
            <a:extLst>
              <a:ext uri="{FF2B5EF4-FFF2-40B4-BE49-F238E27FC236}">
                <a16:creationId xmlns:a16="http://schemas.microsoft.com/office/drawing/2014/main" id="{C1D22D3A-0BE8-C889-A742-781B3FEB15F4}"/>
              </a:ext>
            </a:extLst>
          </p:cNvPr>
          <p:cNvSpPr/>
          <p:nvPr/>
        </p:nvSpPr>
        <p:spPr>
          <a:xfrm>
            <a:off x="1176588" y="1046507"/>
            <a:ext cx="1585647" cy="261626"/>
          </a:xfrm>
          <a:prstGeom prst="roundRect">
            <a:avLst/>
          </a:prstGeom>
          <a:solidFill>
            <a:srgbClr val="FCC5D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4BFC7EB9-20A9-6B78-7037-B6C8A948C96E}"/>
              </a:ext>
            </a:extLst>
          </p:cNvPr>
          <p:cNvSpPr txBox="1"/>
          <p:nvPr/>
        </p:nvSpPr>
        <p:spPr>
          <a:xfrm>
            <a:off x="2812354" y="1023991"/>
            <a:ext cx="9565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>
                <a:latin typeface="Batang" panose="02030600000101010101" pitchFamily="18" charset="-127"/>
                <a:ea typeface="Batang" panose="02030600000101010101" pitchFamily="18" charset="-127"/>
                <a:cs typeface="Apple Chancery" panose="03020702040506060504" pitchFamily="66" charset="-79"/>
              </a:rPr>
              <a:t>AÑO:</a:t>
            </a:r>
          </a:p>
        </p:txBody>
      </p:sp>
      <p:sp>
        <p:nvSpPr>
          <p:cNvPr id="62" name="Rectángulo redondeado 61">
            <a:extLst>
              <a:ext uri="{FF2B5EF4-FFF2-40B4-BE49-F238E27FC236}">
                <a16:creationId xmlns:a16="http://schemas.microsoft.com/office/drawing/2014/main" id="{B72C7371-3AF3-4237-FA62-3DECC05EA084}"/>
              </a:ext>
            </a:extLst>
          </p:cNvPr>
          <p:cNvSpPr/>
          <p:nvPr/>
        </p:nvSpPr>
        <p:spPr>
          <a:xfrm>
            <a:off x="3475943" y="1044906"/>
            <a:ext cx="1244057" cy="261626"/>
          </a:xfrm>
          <a:prstGeom prst="roundRect">
            <a:avLst/>
          </a:prstGeom>
          <a:solidFill>
            <a:srgbClr val="FCC5D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108035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" name="Tabla 104">
            <a:extLst>
              <a:ext uri="{FF2B5EF4-FFF2-40B4-BE49-F238E27FC236}">
                <a16:creationId xmlns:a16="http://schemas.microsoft.com/office/drawing/2014/main" id="{C2A36471-1878-0156-D1A1-BB0FEB6F16BF}"/>
              </a:ext>
            </a:extLst>
          </p:cNvPr>
          <p:cNvGraphicFramePr>
            <a:graphicFrameLocks noGrp="1"/>
          </p:cNvGraphicFramePr>
          <p:nvPr/>
        </p:nvGraphicFramePr>
        <p:xfrm>
          <a:off x="544395" y="1471651"/>
          <a:ext cx="3234666" cy="564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222">
                  <a:extLst>
                    <a:ext uri="{9D8B030D-6E8A-4147-A177-3AD203B41FA5}">
                      <a16:colId xmlns:a16="http://schemas.microsoft.com/office/drawing/2014/main" val="1382643441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1406272118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2054602615"/>
                    </a:ext>
                  </a:extLst>
                </a:gridCol>
              </a:tblGrid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02866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12179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944389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5683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470389"/>
                  </a:ext>
                </a:extLst>
              </a:tr>
            </a:tbl>
          </a:graphicData>
        </a:graphic>
      </p:graphicFrame>
      <p:sp>
        <p:nvSpPr>
          <p:cNvPr id="106" name="Elipse 105">
            <a:extLst>
              <a:ext uri="{FF2B5EF4-FFF2-40B4-BE49-F238E27FC236}">
                <a16:creationId xmlns:a16="http://schemas.microsoft.com/office/drawing/2014/main" id="{F71A2067-65A1-08E4-F6EF-95164F4BB222}"/>
              </a:ext>
            </a:extLst>
          </p:cNvPr>
          <p:cNvSpPr/>
          <p:nvPr/>
        </p:nvSpPr>
        <p:spPr>
          <a:xfrm>
            <a:off x="602745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7" name="Elipse 106">
            <a:extLst>
              <a:ext uri="{FF2B5EF4-FFF2-40B4-BE49-F238E27FC236}">
                <a16:creationId xmlns:a16="http://schemas.microsoft.com/office/drawing/2014/main" id="{E6E2B275-E75C-D136-4C91-08F43E1BF53E}"/>
              </a:ext>
            </a:extLst>
          </p:cNvPr>
          <p:cNvSpPr/>
          <p:nvPr/>
        </p:nvSpPr>
        <p:spPr>
          <a:xfrm>
            <a:off x="602745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8" name="Elipse 107">
            <a:extLst>
              <a:ext uri="{FF2B5EF4-FFF2-40B4-BE49-F238E27FC236}">
                <a16:creationId xmlns:a16="http://schemas.microsoft.com/office/drawing/2014/main" id="{408BD23B-0A44-17DE-8CF7-B0A897F7AF61}"/>
              </a:ext>
            </a:extLst>
          </p:cNvPr>
          <p:cNvSpPr/>
          <p:nvPr/>
        </p:nvSpPr>
        <p:spPr>
          <a:xfrm>
            <a:off x="602745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9" name="Elipse 108">
            <a:extLst>
              <a:ext uri="{FF2B5EF4-FFF2-40B4-BE49-F238E27FC236}">
                <a16:creationId xmlns:a16="http://schemas.microsoft.com/office/drawing/2014/main" id="{9564083D-518A-945A-EBC9-F44B46E6C4CE}"/>
              </a:ext>
            </a:extLst>
          </p:cNvPr>
          <p:cNvSpPr/>
          <p:nvPr/>
        </p:nvSpPr>
        <p:spPr>
          <a:xfrm>
            <a:off x="602744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0" name="Elipse 109">
            <a:extLst>
              <a:ext uri="{FF2B5EF4-FFF2-40B4-BE49-F238E27FC236}">
                <a16:creationId xmlns:a16="http://schemas.microsoft.com/office/drawing/2014/main" id="{1B86E434-A8DE-5810-397D-CA19597DD81F}"/>
              </a:ext>
            </a:extLst>
          </p:cNvPr>
          <p:cNvSpPr/>
          <p:nvPr/>
        </p:nvSpPr>
        <p:spPr>
          <a:xfrm>
            <a:off x="602743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1" name="Elipse 110">
            <a:extLst>
              <a:ext uri="{FF2B5EF4-FFF2-40B4-BE49-F238E27FC236}">
                <a16:creationId xmlns:a16="http://schemas.microsoft.com/office/drawing/2014/main" id="{F2AAA0BE-3CAA-33C2-1396-ED2FC13222B3}"/>
              </a:ext>
            </a:extLst>
          </p:cNvPr>
          <p:cNvSpPr/>
          <p:nvPr/>
        </p:nvSpPr>
        <p:spPr>
          <a:xfrm>
            <a:off x="1695671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2" name="Elipse 111">
            <a:extLst>
              <a:ext uri="{FF2B5EF4-FFF2-40B4-BE49-F238E27FC236}">
                <a16:creationId xmlns:a16="http://schemas.microsoft.com/office/drawing/2014/main" id="{F34EF6E7-BE92-490B-CE97-F6D055B9F496}"/>
              </a:ext>
            </a:extLst>
          </p:cNvPr>
          <p:cNvSpPr/>
          <p:nvPr/>
        </p:nvSpPr>
        <p:spPr>
          <a:xfrm>
            <a:off x="1695671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3" name="Elipse 112">
            <a:extLst>
              <a:ext uri="{FF2B5EF4-FFF2-40B4-BE49-F238E27FC236}">
                <a16:creationId xmlns:a16="http://schemas.microsoft.com/office/drawing/2014/main" id="{2B136F31-47EC-CCDC-C1E6-86750038A06C}"/>
              </a:ext>
            </a:extLst>
          </p:cNvPr>
          <p:cNvSpPr/>
          <p:nvPr/>
        </p:nvSpPr>
        <p:spPr>
          <a:xfrm>
            <a:off x="1695671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4" name="Elipse 113">
            <a:extLst>
              <a:ext uri="{FF2B5EF4-FFF2-40B4-BE49-F238E27FC236}">
                <a16:creationId xmlns:a16="http://schemas.microsoft.com/office/drawing/2014/main" id="{40EC4E09-D6FD-44C5-F279-DE962F773E81}"/>
              </a:ext>
            </a:extLst>
          </p:cNvPr>
          <p:cNvSpPr/>
          <p:nvPr/>
        </p:nvSpPr>
        <p:spPr>
          <a:xfrm>
            <a:off x="1695670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5" name="Elipse 114">
            <a:extLst>
              <a:ext uri="{FF2B5EF4-FFF2-40B4-BE49-F238E27FC236}">
                <a16:creationId xmlns:a16="http://schemas.microsoft.com/office/drawing/2014/main" id="{27D25059-3EB7-3E54-15FE-0E654EEC1FC2}"/>
              </a:ext>
            </a:extLst>
          </p:cNvPr>
          <p:cNvSpPr/>
          <p:nvPr/>
        </p:nvSpPr>
        <p:spPr>
          <a:xfrm>
            <a:off x="1695669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6" name="Elipse 115">
            <a:extLst>
              <a:ext uri="{FF2B5EF4-FFF2-40B4-BE49-F238E27FC236}">
                <a16:creationId xmlns:a16="http://schemas.microsoft.com/office/drawing/2014/main" id="{0BFF3B03-FA33-73F9-6E5D-4A62B21790B0}"/>
              </a:ext>
            </a:extLst>
          </p:cNvPr>
          <p:cNvSpPr/>
          <p:nvPr/>
        </p:nvSpPr>
        <p:spPr>
          <a:xfrm>
            <a:off x="2775534" y="152863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7" name="Elipse 116">
            <a:extLst>
              <a:ext uri="{FF2B5EF4-FFF2-40B4-BE49-F238E27FC236}">
                <a16:creationId xmlns:a16="http://schemas.microsoft.com/office/drawing/2014/main" id="{73CA88E9-5447-D7CD-5000-2378B86F6446}"/>
              </a:ext>
            </a:extLst>
          </p:cNvPr>
          <p:cNvSpPr/>
          <p:nvPr/>
        </p:nvSpPr>
        <p:spPr>
          <a:xfrm>
            <a:off x="2775534" y="2652362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8" name="Elipse 117">
            <a:extLst>
              <a:ext uri="{FF2B5EF4-FFF2-40B4-BE49-F238E27FC236}">
                <a16:creationId xmlns:a16="http://schemas.microsoft.com/office/drawing/2014/main" id="{DBF7D12F-7F6A-A222-F667-1C14397AAA15}"/>
              </a:ext>
            </a:extLst>
          </p:cNvPr>
          <p:cNvSpPr/>
          <p:nvPr/>
        </p:nvSpPr>
        <p:spPr>
          <a:xfrm>
            <a:off x="2775534" y="3790376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19" name="Elipse 118">
            <a:extLst>
              <a:ext uri="{FF2B5EF4-FFF2-40B4-BE49-F238E27FC236}">
                <a16:creationId xmlns:a16="http://schemas.microsoft.com/office/drawing/2014/main" id="{FE2BD77D-0E13-A0A2-5FC6-42F77068DD9D}"/>
              </a:ext>
            </a:extLst>
          </p:cNvPr>
          <p:cNvSpPr/>
          <p:nvPr/>
        </p:nvSpPr>
        <p:spPr>
          <a:xfrm>
            <a:off x="2775533" y="49195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20" name="Elipse 119">
            <a:extLst>
              <a:ext uri="{FF2B5EF4-FFF2-40B4-BE49-F238E27FC236}">
                <a16:creationId xmlns:a16="http://schemas.microsoft.com/office/drawing/2014/main" id="{179EEA80-9D52-1B45-27C0-8B8B4E18B623}"/>
              </a:ext>
            </a:extLst>
          </p:cNvPr>
          <p:cNvSpPr/>
          <p:nvPr/>
        </p:nvSpPr>
        <p:spPr>
          <a:xfrm>
            <a:off x="2775532" y="603918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160" name="Imagen 159">
            <a:extLst>
              <a:ext uri="{FF2B5EF4-FFF2-40B4-BE49-F238E27FC236}">
                <a16:creationId xmlns:a16="http://schemas.microsoft.com/office/drawing/2014/main" id="{A859B513-6A06-059B-3E5F-DD412779AA1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792" t="4325" r="65525" b="3230"/>
          <a:stretch/>
        </p:blipFill>
        <p:spPr>
          <a:xfrm>
            <a:off x="3855395" y="1471651"/>
            <a:ext cx="1104061" cy="5679646"/>
          </a:xfrm>
          <a:prstGeom prst="rect">
            <a:avLst/>
          </a:prstGeom>
        </p:spPr>
      </p:pic>
      <p:pic>
        <p:nvPicPr>
          <p:cNvPr id="170" name="Imagen 169">
            <a:extLst>
              <a:ext uri="{FF2B5EF4-FFF2-40B4-BE49-F238E27FC236}">
                <a16:creationId xmlns:a16="http://schemas.microsoft.com/office/drawing/2014/main" id="{49C13B32-DF56-34C7-0BB8-59333BB5A0F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935" r="38875" b="87097"/>
          <a:stretch/>
        </p:blipFill>
        <p:spPr>
          <a:xfrm>
            <a:off x="5901603" y="-813470"/>
            <a:ext cx="3096710" cy="451134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0849BD74-4376-54B2-A2E5-DB68DE0B756B}"/>
              </a:ext>
            </a:extLst>
          </p:cNvPr>
          <p:cNvSpPr txBox="1"/>
          <p:nvPr/>
        </p:nvSpPr>
        <p:spPr>
          <a:xfrm>
            <a:off x="2055481" y="842210"/>
            <a:ext cx="12166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MENSUAL</a:t>
            </a: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2C1FB31D-7648-7A3E-AE60-9DD2DA1B1C79}"/>
              </a:ext>
            </a:extLst>
          </p:cNvPr>
          <p:cNvCxnSpPr>
            <a:cxnSpLocks/>
          </p:cNvCxnSpPr>
          <p:nvPr/>
        </p:nvCxnSpPr>
        <p:spPr>
          <a:xfrm>
            <a:off x="1371798" y="84473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4FA7FF31-D666-25F0-BE80-5D3EB5F64D76}"/>
              </a:ext>
            </a:extLst>
          </p:cNvPr>
          <p:cNvSpPr txBox="1"/>
          <p:nvPr/>
        </p:nvSpPr>
        <p:spPr>
          <a:xfrm>
            <a:off x="1687432" y="446465"/>
            <a:ext cx="1952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PLANIFICACIÓN </a:t>
            </a:r>
          </a:p>
        </p:txBody>
      </p:sp>
    </p:spTree>
    <p:extLst>
      <p:ext uri="{BB962C8B-B14F-4D97-AF65-F5344CB8AC3E}">
        <p14:creationId xmlns:p14="http://schemas.microsoft.com/office/powerpoint/2010/main" val="5843065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03">
            <a:extLst>
              <a:ext uri="{FF2B5EF4-FFF2-40B4-BE49-F238E27FC236}">
                <a16:creationId xmlns:a16="http://schemas.microsoft.com/office/drawing/2014/main" id="{5DCE0E84-62C7-3C5F-89A7-A2C8B81983FE}"/>
              </a:ext>
            </a:extLst>
          </p:cNvPr>
          <p:cNvGraphicFramePr>
            <a:graphicFrameLocks noGrp="1"/>
          </p:cNvGraphicFramePr>
          <p:nvPr/>
        </p:nvGraphicFramePr>
        <p:xfrm>
          <a:off x="507381" y="1471651"/>
          <a:ext cx="4312888" cy="564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222">
                  <a:extLst>
                    <a:ext uri="{9D8B030D-6E8A-4147-A177-3AD203B41FA5}">
                      <a16:colId xmlns:a16="http://schemas.microsoft.com/office/drawing/2014/main" val="1382643441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1406272118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2054602615"/>
                    </a:ext>
                  </a:extLst>
                </a:gridCol>
                <a:gridCol w="1078222">
                  <a:extLst>
                    <a:ext uri="{9D8B030D-6E8A-4147-A177-3AD203B41FA5}">
                      <a16:colId xmlns:a16="http://schemas.microsoft.com/office/drawing/2014/main" val="3897052643"/>
                    </a:ext>
                  </a:extLst>
                </a:gridCol>
              </a:tblGrid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02866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121792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944389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5683"/>
                  </a:ext>
                </a:extLst>
              </a:tr>
              <a:tr h="1128704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B9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470389"/>
                  </a:ext>
                </a:extLst>
              </a:tr>
            </a:tbl>
          </a:graphicData>
        </a:graphic>
      </p:graphicFrame>
      <p:sp>
        <p:nvSpPr>
          <p:cNvPr id="20" name="Elipse 19">
            <a:extLst>
              <a:ext uri="{FF2B5EF4-FFF2-40B4-BE49-F238E27FC236}">
                <a16:creationId xmlns:a16="http://schemas.microsoft.com/office/drawing/2014/main" id="{3966E0E8-FCF1-6D0F-D0F6-66BEA21D5063}"/>
              </a:ext>
            </a:extLst>
          </p:cNvPr>
          <p:cNvSpPr/>
          <p:nvPr/>
        </p:nvSpPr>
        <p:spPr>
          <a:xfrm>
            <a:off x="561103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2CF2B427-4DC0-3FDB-EE7D-638310C8902C}"/>
              </a:ext>
            </a:extLst>
          </p:cNvPr>
          <p:cNvSpPr/>
          <p:nvPr/>
        </p:nvSpPr>
        <p:spPr>
          <a:xfrm>
            <a:off x="561103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C9A58179-5194-9233-8E28-C2E8C660F39F}"/>
              </a:ext>
            </a:extLst>
          </p:cNvPr>
          <p:cNvSpPr/>
          <p:nvPr/>
        </p:nvSpPr>
        <p:spPr>
          <a:xfrm>
            <a:off x="561103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4813F5FC-8A33-8D65-88D2-EC4695F02350}"/>
              </a:ext>
            </a:extLst>
          </p:cNvPr>
          <p:cNvSpPr/>
          <p:nvPr/>
        </p:nvSpPr>
        <p:spPr>
          <a:xfrm>
            <a:off x="561102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C7EFA98A-7A3C-4928-0D61-29D3CD71840C}"/>
              </a:ext>
            </a:extLst>
          </p:cNvPr>
          <p:cNvSpPr/>
          <p:nvPr/>
        </p:nvSpPr>
        <p:spPr>
          <a:xfrm>
            <a:off x="561101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DB2368BA-DC44-9B73-B713-E9C418FD97A9}"/>
              </a:ext>
            </a:extLst>
          </p:cNvPr>
          <p:cNvSpPr/>
          <p:nvPr/>
        </p:nvSpPr>
        <p:spPr>
          <a:xfrm>
            <a:off x="1640966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27066A70-760B-EAEF-A495-27A896D10F7D}"/>
              </a:ext>
            </a:extLst>
          </p:cNvPr>
          <p:cNvSpPr/>
          <p:nvPr/>
        </p:nvSpPr>
        <p:spPr>
          <a:xfrm>
            <a:off x="1640966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949B0F7C-6F74-3485-DF83-8C885B417759}"/>
              </a:ext>
            </a:extLst>
          </p:cNvPr>
          <p:cNvSpPr/>
          <p:nvPr/>
        </p:nvSpPr>
        <p:spPr>
          <a:xfrm>
            <a:off x="1640966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F1BE9DD3-CB94-6232-C0A4-6BFD76AFC4B1}"/>
              </a:ext>
            </a:extLst>
          </p:cNvPr>
          <p:cNvSpPr/>
          <p:nvPr/>
        </p:nvSpPr>
        <p:spPr>
          <a:xfrm>
            <a:off x="1640965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4B3EE194-4694-1045-9A05-65F1172D1652}"/>
              </a:ext>
            </a:extLst>
          </p:cNvPr>
          <p:cNvSpPr/>
          <p:nvPr/>
        </p:nvSpPr>
        <p:spPr>
          <a:xfrm>
            <a:off x="1640964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35DB6FC8-1255-E2FD-6D79-FF58C04FDC62}"/>
              </a:ext>
            </a:extLst>
          </p:cNvPr>
          <p:cNvSpPr/>
          <p:nvPr/>
        </p:nvSpPr>
        <p:spPr>
          <a:xfrm>
            <a:off x="2720829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90F569ED-F30E-F35A-1458-713101EB96B3}"/>
              </a:ext>
            </a:extLst>
          </p:cNvPr>
          <p:cNvSpPr/>
          <p:nvPr/>
        </p:nvSpPr>
        <p:spPr>
          <a:xfrm>
            <a:off x="2720829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58761B11-02A0-1CDE-EEC8-58B124F5E627}"/>
              </a:ext>
            </a:extLst>
          </p:cNvPr>
          <p:cNvSpPr/>
          <p:nvPr/>
        </p:nvSpPr>
        <p:spPr>
          <a:xfrm>
            <a:off x="2720829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A87AC4B8-0E13-F969-9541-5DF4D6856584}"/>
              </a:ext>
            </a:extLst>
          </p:cNvPr>
          <p:cNvSpPr/>
          <p:nvPr/>
        </p:nvSpPr>
        <p:spPr>
          <a:xfrm>
            <a:off x="2720828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517FFF44-65FA-DAE4-8020-A2ACD5FD0B36}"/>
              </a:ext>
            </a:extLst>
          </p:cNvPr>
          <p:cNvSpPr/>
          <p:nvPr/>
        </p:nvSpPr>
        <p:spPr>
          <a:xfrm>
            <a:off x="2720827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27B98586-105A-F8A7-CFB1-0F176D8A0B96}"/>
              </a:ext>
            </a:extLst>
          </p:cNvPr>
          <p:cNvSpPr/>
          <p:nvPr/>
        </p:nvSpPr>
        <p:spPr>
          <a:xfrm>
            <a:off x="3800692" y="152359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6" name="Elipse 35">
            <a:extLst>
              <a:ext uri="{FF2B5EF4-FFF2-40B4-BE49-F238E27FC236}">
                <a16:creationId xmlns:a16="http://schemas.microsoft.com/office/drawing/2014/main" id="{A638B71F-1B4D-EB9A-054A-17E3573C6626}"/>
              </a:ext>
            </a:extLst>
          </p:cNvPr>
          <p:cNvSpPr/>
          <p:nvPr/>
        </p:nvSpPr>
        <p:spPr>
          <a:xfrm>
            <a:off x="3800692" y="2661615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7" name="Elipse 36">
            <a:extLst>
              <a:ext uri="{FF2B5EF4-FFF2-40B4-BE49-F238E27FC236}">
                <a16:creationId xmlns:a16="http://schemas.microsoft.com/office/drawing/2014/main" id="{82E47A59-1F37-9C58-EB2E-C4A50B1EFA0D}"/>
              </a:ext>
            </a:extLst>
          </p:cNvPr>
          <p:cNvSpPr/>
          <p:nvPr/>
        </p:nvSpPr>
        <p:spPr>
          <a:xfrm>
            <a:off x="3800692" y="3785340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8" name="Elipse 37">
            <a:extLst>
              <a:ext uri="{FF2B5EF4-FFF2-40B4-BE49-F238E27FC236}">
                <a16:creationId xmlns:a16="http://schemas.microsoft.com/office/drawing/2014/main" id="{D7A3929C-790B-96B6-FE6F-8C353090799B}"/>
              </a:ext>
            </a:extLst>
          </p:cNvPr>
          <p:cNvSpPr/>
          <p:nvPr/>
        </p:nvSpPr>
        <p:spPr>
          <a:xfrm>
            <a:off x="3800691" y="4914479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9" name="Elipse 38">
            <a:extLst>
              <a:ext uri="{FF2B5EF4-FFF2-40B4-BE49-F238E27FC236}">
                <a16:creationId xmlns:a16="http://schemas.microsoft.com/office/drawing/2014/main" id="{A65F43EE-464C-4996-A6F6-FB3975E9AD3B}"/>
              </a:ext>
            </a:extLst>
          </p:cNvPr>
          <p:cNvSpPr/>
          <p:nvPr/>
        </p:nvSpPr>
        <p:spPr>
          <a:xfrm>
            <a:off x="3800690" y="6048441"/>
            <a:ext cx="237327" cy="237327"/>
          </a:xfrm>
          <a:prstGeom prst="ellipse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1EAC00B5-F606-8330-06DA-8D09E9E7AF33}"/>
              </a:ext>
            </a:extLst>
          </p:cNvPr>
          <p:cNvSpPr txBox="1"/>
          <p:nvPr/>
        </p:nvSpPr>
        <p:spPr>
          <a:xfrm>
            <a:off x="507382" y="1021832"/>
            <a:ext cx="9565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>
                <a:latin typeface="Batang" panose="02030600000101010101" pitchFamily="18" charset="-127"/>
                <a:ea typeface="Batang" panose="02030600000101010101" pitchFamily="18" charset="-127"/>
                <a:cs typeface="Apple Chancery" panose="03020702040506060504" pitchFamily="66" charset="-79"/>
              </a:rPr>
              <a:t>MES:</a:t>
            </a:r>
          </a:p>
        </p:txBody>
      </p:sp>
      <p:sp>
        <p:nvSpPr>
          <p:cNvPr id="41" name="Rectángulo redondeado 40">
            <a:extLst>
              <a:ext uri="{FF2B5EF4-FFF2-40B4-BE49-F238E27FC236}">
                <a16:creationId xmlns:a16="http://schemas.microsoft.com/office/drawing/2014/main" id="{C1D22D3A-0BE8-C889-A742-781B3FEB15F4}"/>
              </a:ext>
            </a:extLst>
          </p:cNvPr>
          <p:cNvSpPr/>
          <p:nvPr/>
        </p:nvSpPr>
        <p:spPr>
          <a:xfrm>
            <a:off x="1176588" y="1046507"/>
            <a:ext cx="1585647" cy="261626"/>
          </a:xfrm>
          <a:prstGeom prst="roundRect">
            <a:avLst/>
          </a:prstGeom>
          <a:solidFill>
            <a:srgbClr val="FCC5D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4BFC7EB9-20A9-6B78-7037-B6C8A948C96E}"/>
              </a:ext>
            </a:extLst>
          </p:cNvPr>
          <p:cNvSpPr txBox="1"/>
          <p:nvPr/>
        </p:nvSpPr>
        <p:spPr>
          <a:xfrm>
            <a:off x="2812354" y="1023991"/>
            <a:ext cx="9565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>
                <a:latin typeface="Batang" panose="02030600000101010101" pitchFamily="18" charset="-127"/>
                <a:ea typeface="Batang" panose="02030600000101010101" pitchFamily="18" charset="-127"/>
                <a:cs typeface="Apple Chancery" panose="03020702040506060504" pitchFamily="66" charset="-79"/>
              </a:rPr>
              <a:t>AÑO:</a:t>
            </a:r>
          </a:p>
        </p:txBody>
      </p:sp>
      <p:sp>
        <p:nvSpPr>
          <p:cNvPr id="62" name="Rectángulo redondeado 61">
            <a:extLst>
              <a:ext uri="{FF2B5EF4-FFF2-40B4-BE49-F238E27FC236}">
                <a16:creationId xmlns:a16="http://schemas.microsoft.com/office/drawing/2014/main" id="{B72C7371-3AF3-4237-FA62-3DECC05EA084}"/>
              </a:ext>
            </a:extLst>
          </p:cNvPr>
          <p:cNvSpPr/>
          <p:nvPr/>
        </p:nvSpPr>
        <p:spPr>
          <a:xfrm>
            <a:off x="3475943" y="1044906"/>
            <a:ext cx="1244057" cy="261626"/>
          </a:xfrm>
          <a:prstGeom prst="roundRect">
            <a:avLst/>
          </a:prstGeom>
          <a:solidFill>
            <a:srgbClr val="FCC5D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5461170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277E1EE-120C-D08F-395E-368A1E898038}"/>
              </a:ext>
            </a:extLst>
          </p:cNvPr>
          <p:cNvSpPr txBox="1"/>
          <p:nvPr/>
        </p:nvSpPr>
        <p:spPr>
          <a:xfrm>
            <a:off x="1609690" y="863065"/>
            <a:ext cx="2108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DE LA DIRECTIVA</a:t>
            </a: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C4C0A342-1CAA-65AA-C188-14AE9E6B69E1}"/>
              </a:ext>
            </a:extLst>
          </p:cNvPr>
          <p:cNvCxnSpPr>
            <a:cxnSpLocks/>
          </p:cNvCxnSpPr>
          <p:nvPr/>
        </p:nvCxnSpPr>
        <p:spPr>
          <a:xfrm>
            <a:off x="1371798" y="84473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8D1FEE69-0CAE-917A-E452-853804DE0954}"/>
              </a:ext>
            </a:extLst>
          </p:cNvPr>
          <p:cNvSpPr txBox="1"/>
          <p:nvPr/>
        </p:nvSpPr>
        <p:spPr>
          <a:xfrm>
            <a:off x="1455000" y="475408"/>
            <a:ext cx="2417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DATOS RELEVANTES</a:t>
            </a:r>
          </a:p>
        </p:txBody>
      </p:sp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72C936A5-5EA0-5B22-B0A0-7471F60A94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199831"/>
              </p:ext>
            </p:extLst>
          </p:nvPr>
        </p:nvGraphicFramePr>
        <p:xfrm>
          <a:off x="617323" y="1575734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0255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952747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CARGO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F49C2EB0-6282-054F-AC4D-206693825708}"/>
              </a:ext>
            </a:extLst>
          </p:cNvPr>
          <p:cNvSpPr txBox="1"/>
          <p:nvPr/>
        </p:nvSpPr>
        <p:spPr>
          <a:xfrm>
            <a:off x="604446" y="1957147"/>
            <a:ext cx="1701107" cy="10266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APODERADO DE: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97C4912F-07F1-2576-E337-F41C4F8D6A21}"/>
              </a:ext>
            </a:extLst>
          </p:cNvPr>
          <p:cNvCxnSpPr>
            <a:cxnSpLocks/>
          </p:cNvCxnSpPr>
          <p:nvPr/>
        </p:nvCxnSpPr>
        <p:spPr>
          <a:xfrm>
            <a:off x="1522476" y="2194560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60443210-3087-9E8A-71A1-D3E262F4442B}"/>
              </a:ext>
            </a:extLst>
          </p:cNvPr>
          <p:cNvCxnSpPr>
            <a:cxnSpLocks/>
          </p:cNvCxnSpPr>
          <p:nvPr/>
        </p:nvCxnSpPr>
        <p:spPr>
          <a:xfrm>
            <a:off x="2162556" y="2438488"/>
            <a:ext cx="25477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2948A041-BCAE-F3BF-44CE-755A581E83DF}"/>
              </a:ext>
            </a:extLst>
          </p:cNvPr>
          <p:cNvCxnSpPr>
            <a:cxnSpLocks/>
          </p:cNvCxnSpPr>
          <p:nvPr/>
        </p:nvCxnSpPr>
        <p:spPr>
          <a:xfrm>
            <a:off x="1371798" y="2679368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A68F1666-6835-E26D-103D-9650D2855E7A}"/>
              </a:ext>
            </a:extLst>
          </p:cNvPr>
          <p:cNvCxnSpPr>
            <a:cxnSpLocks/>
          </p:cNvCxnSpPr>
          <p:nvPr/>
        </p:nvCxnSpPr>
        <p:spPr>
          <a:xfrm>
            <a:off x="1842516" y="2923296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Tabla 7">
            <a:extLst>
              <a:ext uri="{FF2B5EF4-FFF2-40B4-BE49-F238E27FC236}">
                <a16:creationId xmlns:a16="http://schemas.microsoft.com/office/drawing/2014/main" id="{1E5B616A-16EF-A29C-3FC2-B508ACFE3B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4540703"/>
              </p:ext>
            </p:extLst>
          </p:nvPr>
        </p:nvGraphicFramePr>
        <p:xfrm>
          <a:off x="617323" y="3470679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0255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952747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CARGO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32" name="CuadroTexto 31">
            <a:extLst>
              <a:ext uri="{FF2B5EF4-FFF2-40B4-BE49-F238E27FC236}">
                <a16:creationId xmlns:a16="http://schemas.microsoft.com/office/drawing/2014/main" id="{528AA522-33AE-76A0-FB14-DFEE90C985B6}"/>
              </a:ext>
            </a:extLst>
          </p:cNvPr>
          <p:cNvSpPr txBox="1"/>
          <p:nvPr/>
        </p:nvSpPr>
        <p:spPr>
          <a:xfrm>
            <a:off x="604446" y="3852092"/>
            <a:ext cx="1701107" cy="10266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APODERADO DE: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61321FAD-9B5F-4DC5-57F2-3692A02B62AA}"/>
              </a:ext>
            </a:extLst>
          </p:cNvPr>
          <p:cNvCxnSpPr>
            <a:cxnSpLocks/>
          </p:cNvCxnSpPr>
          <p:nvPr/>
        </p:nvCxnSpPr>
        <p:spPr>
          <a:xfrm>
            <a:off x="1522476" y="4089505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B2146C0A-28C8-7269-6132-1A4547DE3978}"/>
              </a:ext>
            </a:extLst>
          </p:cNvPr>
          <p:cNvCxnSpPr>
            <a:cxnSpLocks/>
          </p:cNvCxnSpPr>
          <p:nvPr/>
        </p:nvCxnSpPr>
        <p:spPr>
          <a:xfrm>
            <a:off x="2162556" y="4333433"/>
            <a:ext cx="25477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34">
            <a:extLst>
              <a:ext uri="{FF2B5EF4-FFF2-40B4-BE49-F238E27FC236}">
                <a16:creationId xmlns:a16="http://schemas.microsoft.com/office/drawing/2014/main" id="{A0EDA754-D46C-59A8-684B-36363E56F122}"/>
              </a:ext>
            </a:extLst>
          </p:cNvPr>
          <p:cNvCxnSpPr>
            <a:cxnSpLocks/>
          </p:cNvCxnSpPr>
          <p:nvPr/>
        </p:nvCxnSpPr>
        <p:spPr>
          <a:xfrm>
            <a:off x="1371798" y="4574313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0A27D611-4BBE-4D5F-FB92-7F73F3B066ED}"/>
              </a:ext>
            </a:extLst>
          </p:cNvPr>
          <p:cNvCxnSpPr>
            <a:cxnSpLocks/>
          </p:cNvCxnSpPr>
          <p:nvPr/>
        </p:nvCxnSpPr>
        <p:spPr>
          <a:xfrm>
            <a:off x="1842516" y="4818241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3" name="Tabla 7">
            <a:extLst>
              <a:ext uri="{FF2B5EF4-FFF2-40B4-BE49-F238E27FC236}">
                <a16:creationId xmlns:a16="http://schemas.microsoft.com/office/drawing/2014/main" id="{35C3C3D6-636E-0089-C99B-564D1D770D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635447"/>
              </p:ext>
            </p:extLst>
          </p:nvPr>
        </p:nvGraphicFramePr>
        <p:xfrm>
          <a:off x="617322" y="5365624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0255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952747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CARGO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44" name="CuadroTexto 43">
            <a:extLst>
              <a:ext uri="{FF2B5EF4-FFF2-40B4-BE49-F238E27FC236}">
                <a16:creationId xmlns:a16="http://schemas.microsoft.com/office/drawing/2014/main" id="{B12E75F8-D442-864F-CE03-94F0CA599EA7}"/>
              </a:ext>
            </a:extLst>
          </p:cNvPr>
          <p:cNvSpPr txBox="1"/>
          <p:nvPr/>
        </p:nvSpPr>
        <p:spPr>
          <a:xfrm>
            <a:off x="604445" y="5747037"/>
            <a:ext cx="1701107" cy="10266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APODERADO DE: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1EF023E1-4F67-674E-37E6-973F64BDAC0C}"/>
              </a:ext>
            </a:extLst>
          </p:cNvPr>
          <p:cNvCxnSpPr>
            <a:cxnSpLocks/>
          </p:cNvCxnSpPr>
          <p:nvPr/>
        </p:nvCxnSpPr>
        <p:spPr>
          <a:xfrm>
            <a:off x="1522475" y="5984450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16E98B5E-5816-9953-82D7-491074822BB2}"/>
              </a:ext>
            </a:extLst>
          </p:cNvPr>
          <p:cNvCxnSpPr>
            <a:cxnSpLocks/>
          </p:cNvCxnSpPr>
          <p:nvPr/>
        </p:nvCxnSpPr>
        <p:spPr>
          <a:xfrm>
            <a:off x="2162555" y="6228378"/>
            <a:ext cx="25477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46">
            <a:extLst>
              <a:ext uri="{FF2B5EF4-FFF2-40B4-BE49-F238E27FC236}">
                <a16:creationId xmlns:a16="http://schemas.microsoft.com/office/drawing/2014/main" id="{89F49CB0-2B66-914B-5FB9-1CB78F532C0C}"/>
              </a:ext>
            </a:extLst>
          </p:cNvPr>
          <p:cNvCxnSpPr>
            <a:cxnSpLocks/>
          </p:cNvCxnSpPr>
          <p:nvPr/>
        </p:nvCxnSpPr>
        <p:spPr>
          <a:xfrm>
            <a:off x="1371797" y="6469258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B0CB28AA-2E13-C5C4-1BC1-8833F08E8CB5}"/>
              </a:ext>
            </a:extLst>
          </p:cNvPr>
          <p:cNvCxnSpPr>
            <a:cxnSpLocks/>
          </p:cNvCxnSpPr>
          <p:nvPr/>
        </p:nvCxnSpPr>
        <p:spPr>
          <a:xfrm>
            <a:off x="1842515" y="6713186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478649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277E1EE-120C-D08F-395E-368A1E898038}"/>
              </a:ext>
            </a:extLst>
          </p:cNvPr>
          <p:cNvSpPr txBox="1"/>
          <p:nvPr/>
        </p:nvSpPr>
        <p:spPr>
          <a:xfrm>
            <a:off x="1609690" y="863065"/>
            <a:ext cx="2108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DE LA DIRECTIVA</a:t>
            </a: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C4C0A342-1CAA-65AA-C188-14AE9E6B69E1}"/>
              </a:ext>
            </a:extLst>
          </p:cNvPr>
          <p:cNvCxnSpPr>
            <a:cxnSpLocks/>
          </p:cNvCxnSpPr>
          <p:nvPr/>
        </p:nvCxnSpPr>
        <p:spPr>
          <a:xfrm>
            <a:off x="1371798" y="84473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8D1FEE69-0CAE-917A-E452-853804DE0954}"/>
              </a:ext>
            </a:extLst>
          </p:cNvPr>
          <p:cNvSpPr txBox="1"/>
          <p:nvPr/>
        </p:nvSpPr>
        <p:spPr>
          <a:xfrm>
            <a:off x="1455000" y="475408"/>
            <a:ext cx="2417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DATOS RELEVANTES</a:t>
            </a:r>
          </a:p>
        </p:txBody>
      </p:sp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72C936A5-5EA0-5B22-B0A0-7471F60A9488}"/>
              </a:ext>
            </a:extLst>
          </p:cNvPr>
          <p:cNvGraphicFramePr>
            <a:graphicFrameLocks noGrp="1"/>
          </p:cNvGraphicFramePr>
          <p:nvPr/>
        </p:nvGraphicFramePr>
        <p:xfrm>
          <a:off x="617323" y="1575734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0255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952747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CARGO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F49C2EB0-6282-054F-AC4D-206693825708}"/>
              </a:ext>
            </a:extLst>
          </p:cNvPr>
          <p:cNvSpPr txBox="1"/>
          <p:nvPr/>
        </p:nvSpPr>
        <p:spPr>
          <a:xfrm>
            <a:off x="604446" y="1957147"/>
            <a:ext cx="1701107" cy="10266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APODERADO DE: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97C4912F-07F1-2576-E337-F41C4F8D6A21}"/>
              </a:ext>
            </a:extLst>
          </p:cNvPr>
          <p:cNvCxnSpPr>
            <a:cxnSpLocks/>
          </p:cNvCxnSpPr>
          <p:nvPr/>
        </p:nvCxnSpPr>
        <p:spPr>
          <a:xfrm>
            <a:off x="1522476" y="2194560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60443210-3087-9E8A-71A1-D3E262F4442B}"/>
              </a:ext>
            </a:extLst>
          </p:cNvPr>
          <p:cNvCxnSpPr>
            <a:cxnSpLocks/>
          </p:cNvCxnSpPr>
          <p:nvPr/>
        </p:nvCxnSpPr>
        <p:spPr>
          <a:xfrm>
            <a:off x="2162556" y="2438488"/>
            <a:ext cx="25477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2948A041-BCAE-F3BF-44CE-755A581E83DF}"/>
              </a:ext>
            </a:extLst>
          </p:cNvPr>
          <p:cNvCxnSpPr>
            <a:cxnSpLocks/>
          </p:cNvCxnSpPr>
          <p:nvPr/>
        </p:nvCxnSpPr>
        <p:spPr>
          <a:xfrm>
            <a:off x="1371798" y="2679368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A68F1666-6835-E26D-103D-9650D2855E7A}"/>
              </a:ext>
            </a:extLst>
          </p:cNvPr>
          <p:cNvCxnSpPr>
            <a:cxnSpLocks/>
          </p:cNvCxnSpPr>
          <p:nvPr/>
        </p:nvCxnSpPr>
        <p:spPr>
          <a:xfrm>
            <a:off x="1842516" y="2923296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Tabla 7">
            <a:extLst>
              <a:ext uri="{FF2B5EF4-FFF2-40B4-BE49-F238E27FC236}">
                <a16:creationId xmlns:a16="http://schemas.microsoft.com/office/drawing/2014/main" id="{1E5B616A-16EF-A29C-3FC2-B508ACFE3B39}"/>
              </a:ext>
            </a:extLst>
          </p:cNvPr>
          <p:cNvGraphicFramePr>
            <a:graphicFrameLocks noGrp="1"/>
          </p:cNvGraphicFramePr>
          <p:nvPr/>
        </p:nvGraphicFramePr>
        <p:xfrm>
          <a:off x="617323" y="3470679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0255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952747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CARGO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32" name="CuadroTexto 31">
            <a:extLst>
              <a:ext uri="{FF2B5EF4-FFF2-40B4-BE49-F238E27FC236}">
                <a16:creationId xmlns:a16="http://schemas.microsoft.com/office/drawing/2014/main" id="{528AA522-33AE-76A0-FB14-DFEE90C985B6}"/>
              </a:ext>
            </a:extLst>
          </p:cNvPr>
          <p:cNvSpPr txBox="1"/>
          <p:nvPr/>
        </p:nvSpPr>
        <p:spPr>
          <a:xfrm>
            <a:off x="604446" y="3852092"/>
            <a:ext cx="1701107" cy="10266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APODERADO DE: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61321FAD-9B5F-4DC5-57F2-3692A02B62AA}"/>
              </a:ext>
            </a:extLst>
          </p:cNvPr>
          <p:cNvCxnSpPr>
            <a:cxnSpLocks/>
          </p:cNvCxnSpPr>
          <p:nvPr/>
        </p:nvCxnSpPr>
        <p:spPr>
          <a:xfrm>
            <a:off x="1522476" y="4089505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B2146C0A-28C8-7269-6132-1A4547DE3978}"/>
              </a:ext>
            </a:extLst>
          </p:cNvPr>
          <p:cNvCxnSpPr>
            <a:cxnSpLocks/>
          </p:cNvCxnSpPr>
          <p:nvPr/>
        </p:nvCxnSpPr>
        <p:spPr>
          <a:xfrm>
            <a:off x="2162556" y="4333433"/>
            <a:ext cx="25477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34">
            <a:extLst>
              <a:ext uri="{FF2B5EF4-FFF2-40B4-BE49-F238E27FC236}">
                <a16:creationId xmlns:a16="http://schemas.microsoft.com/office/drawing/2014/main" id="{A0EDA754-D46C-59A8-684B-36363E56F122}"/>
              </a:ext>
            </a:extLst>
          </p:cNvPr>
          <p:cNvCxnSpPr>
            <a:cxnSpLocks/>
          </p:cNvCxnSpPr>
          <p:nvPr/>
        </p:nvCxnSpPr>
        <p:spPr>
          <a:xfrm>
            <a:off x="1371798" y="4574313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0A27D611-4BBE-4D5F-FB92-7F73F3B066ED}"/>
              </a:ext>
            </a:extLst>
          </p:cNvPr>
          <p:cNvCxnSpPr>
            <a:cxnSpLocks/>
          </p:cNvCxnSpPr>
          <p:nvPr/>
        </p:nvCxnSpPr>
        <p:spPr>
          <a:xfrm>
            <a:off x="1842516" y="4818241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3" name="Tabla 7">
            <a:extLst>
              <a:ext uri="{FF2B5EF4-FFF2-40B4-BE49-F238E27FC236}">
                <a16:creationId xmlns:a16="http://schemas.microsoft.com/office/drawing/2014/main" id="{35C3C3D6-636E-0089-C99B-564D1D770DC1}"/>
              </a:ext>
            </a:extLst>
          </p:cNvPr>
          <p:cNvGraphicFramePr>
            <a:graphicFrameLocks noGrp="1"/>
          </p:cNvGraphicFramePr>
          <p:nvPr/>
        </p:nvGraphicFramePr>
        <p:xfrm>
          <a:off x="617322" y="5365624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0255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952747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CARGO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44" name="CuadroTexto 43">
            <a:extLst>
              <a:ext uri="{FF2B5EF4-FFF2-40B4-BE49-F238E27FC236}">
                <a16:creationId xmlns:a16="http://schemas.microsoft.com/office/drawing/2014/main" id="{B12E75F8-D442-864F-CE03-94F0CA599EA7}"/>
              </a:ext>
            </a:extLst>
          </p:cNvPr>
          <p:cNvSpPr txBox="1"/>
          <p:nvPr/>
        </p:nvSpPr>
        <p:spPr>
          <a:xfrm>
            <a:off x="604445" y="5747037"/>
            <a:ext cx="1701107" cy="10266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APODERADO DE: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1EF023E1-4F67-674E-37E6-973F64BDAC0C}"/>
              </a:ext>
            </a:extLst>
          </p:cNvPr>
          <p:cNvCxnSpPr>
            <a:cxnSpLocks/>
          </p:cNvCxnSpPr>
          <p:nvPr/>
        </p:nvCxnSpPr>
        <p:spPr>
          <a:xfrm>
            <a:off x="1522475" y="5984450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16E98B5E-5816-9953-82D7-491074822BB2}"/>
              </a:ext>
            </a:extLst>
          </p:cNvPr>
          <p:cNvCxnSpPr>
            <a:cxnSpLocks/>
          </p:cNvCxnSpPr>
          <p:nvPr/>
        </p:nvCxnSpPr>
        <p:spPr>
          <a:xfrm>
            <a:off x="2162555" y="6228378"/>
            <a:ext cx="25477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46">
            <a:extLst>
              <a:ext uri="{FF2B5EF4-FFF2-40B4-BE49-F238E27FC236}">
                <a16:creationId xmlns:a16="http://schemas.microsoft.com/office/drawing/2014/main" id="{89F49CB0-2B66-914B-5FB9-1CB78F532C0C}"/>
              </a:ext>
            </a:extLst>
          </p:cNvPr>
          <p:cNvCxnSpPr>
            <a:cxnSpLocks/>
          </p:cNvCxnSpPr>
          <p:nvPr/>
        </p:nvCxnSpPr>
        <p:spPr>
          <a:xfrm>
            <a:off x="1371797" y="6469258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B0CB28AA-2E13-C5C4-1BC1-8833F08E8CB5}"/>
              </a:ext>
            </a:extLst>
          </p:cNvPr>
          <p:cNvCxnSpPr>
            <a:cxnSpLocks/>
          </p:cNvCxnSpPr>
          <p:nvPr/>
        </p:nvCxnSpPr>
        <p:spPr>
          <a:xfrm>
            <a:off x="1842515" y="6713186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808005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277E1EE-120C-D08F-395E-368A1E898038}"/>
              </a:ext>
            </a:extLst>
          </p:cNvPr>
          <p:cNvSpPr txBox="1"/>
          <p:nvPr/>
        </p:nvSpPr>
        <p:spPr>
          <a:xfrm>
            <a:off x="1609690" y="863065"/>
            <a:ext cx="2108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DE LA DIRECTIVA</a:t>
            </a: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C4C0A342-1CAA-65AA-C188-14AE9E6B69E1}"/>
              </a:ext>
            </a:extLst>
          </p:cNvPr>
          <p:cNvCxnSpPr>
            <a:cxnSpLocks/>
          </p:cNvCxnSpPr>
          <p:nvPr/>
        </p:nvCxnSpPr>
        <p:spPr>
          <a:xfrm>
            <a:off x="1371798" y="84473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8D1FEE69-0CAE-917A-E452-853804DE0954}"/>
              </a:ext>
            </a:extLst>
          </p:cNvPr>
          <p:cNvSpPr txBox="1"/>
          <p:nvPr/>
        </p:nvSpPr>
        <p:spPr>
          <a:xfrm>
            <a:off x="1455000" y="475408"/>
            <a:ext cx="2417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DATOS RELEVANTES</a:t>
            </a:r>
          </a:p>
        </p:txBody>
      </p:sp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72C936A5-5EA0-5B22-B0A0-7471F60A9488}"/>
              </a:ext>
            </a:extLst>
          </p:cNvPr>
          <p:cNvGraphicFramePr>
            <a:graphicFrameLocks noGrp="1"/>
          </p:cNvGraphicFramePr>
          <p:nvPr/>
        </p:nvGraphicFramePr>
        <p:xfrm>
          <a:off x="617323" y="1575734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0255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952747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CARGO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F49C2EB0-6282-054F-AC4D-206693825708}"/>
              </a:ext>
            </a:extLst>
          </p:cNvPr>
          <p:cNvSpPr txBox="1"/>
          <p:nvPr/>
        </p:nvSpPr>
        <p:spPr>
          <a:xfrm>
            <a:off x="604446" y="1957147"/>
            <a:ext cx="1701107" cy="10266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APODERADO DE: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97C4912F-07F1-2576-E337-F41C4F8D6A21}"/>
              </a:ext>
            </a:extLst>
          </p:cNvPr>
          <p:cNvCxnSpPr>
            <a:cxnSpLocks/>
          </p:cNvCxnSpPr>
          <p:nvPr/>
        </p:nvCxnSpPr>
        <p:spPr>
          <a:xfrm>
            <a:off x="1522476" y="2194560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60443210-3087-9E8A-71A1-D3E262F4442B}"/>
              </a:ext>
            </a:extLst>
          </p:cNvPr>
          <p:cNvCxnSpPr>
            <a:cxnSpLocks/>
          </p:cNvCxnSpPr>
          <p:nvPr/>
        </p:nvCxnSpPr>
        <p:spPr>
          <a:xfrm>
            <a:off x="2162556" y="2438488"/>
            <a:ext cx="25477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2948A041-BCAE-F3BF-44CE-755A581E83DF}"/>
              </a:ext>
            </a:extLst>
          </p:cNvPr>
          <p:cNvCxnSpPr>
            <a:cxnSpLocks/>
          </p:cNvCxnSpPr>
          <p:nvPr/>
        </p:nvCxnSpPr>
        <p:spPr>
          <a:xfrm>
            <a:off x="1371798" y="2679368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A68F1666-6835-E26D-103D-9650D2855E7A}"/>
              </a:ext>
            </a:extLst>
          </p:cNvPr>
          <p:cNvCxnSpPr>
            <a:cxnSpLocks/>
          </p:cNvCxnSpPr>
          <p:nvPr/>
        </p:nvCxnSpPr>
        <p:spPr>
          <a:xfrm>
            <a:off x="1842516" y="2923296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Tabla 7">
            <a:extLst>
              <a:ext uri="{FF2B5EF4-FFF2-40B4-BE49-F238E27FC236}">
                <a16:creationId xmlns:a16="http://schemas.microsoft.com/office/drawing/2014/main" id="{1E5B616A-16EF-A29C-3FC2-B508ACFE3B39}"/>
              </a:ext>
            </a:extLst>
          </p:cNvPr>
          <p:cNvGraphicFramePr>
            <a:graphicFrameLocks noGrp="1"/>
          </p:cNvGraphicFramePr>
          <p:nvPr/>
        </p:nvGraphicFramePr>
        <p:xfrm>
          <a:off x="617323" y="3470679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0255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952747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CARGO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32" name="CuadroTexto 31">
            <a:extLst>
              <a:ext uri="{FF2B5EF4-FFF2-40B4-BE49-F238E27FC236}">
                <a16:creationId xmlns:a16="http://schemas.microsoft.com/office/drawing/2014/main" id="{528AA522-33AE-76A0-FB14-DFEE90C985B6}"/>
              </a:ext>
            </a:extLst>
          </p:cNvPr>
          <p:cNvSpPr txBox="1"/>
          <p:nvPr/>
        </p:nvSpPr>
        <p:spPr>
          <a:xfrm>
            <a:off x="604446" y="3852092"/>
            <a:ext cx="1701107" cy="10266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APODERADO DE: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61321FAD-9B5F-4DC5-57F2-3692A02B62AA}"/>
              </a:ext>
            </a:extLst>
          </p:cNvPr>
          <p:cNvCxnSpPr>
            <a:cxnSpLocks/>
          </p:cNvCxnSpPr>
          <p:nvPr/>
        </p:nvCxnSpPr>
        <p:spPr>
          <a:xfrm>
            <a:off x="1522476" y="4089505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B2146C0A-28C8-7269-6132-1A4547DE3978}"/>
              </a:ext>
            </a:extLst>
          </p:cNvPr>
          <p:cNvCxnSpPr>
            <a:cxnSpLocks/>
          </p:cNvCxnSpPr>
          <p:nvPr/>
        </p:nvCxnSpPr>
        <p:spPr>
          <a:xfrm>
            <a:off x="2162556" y="4333433"/>
            <a:ext cx="25477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34">
            <a:extLst>
              <a:ext uri="{FF2B5EF4-FFF2-40B4-BE49-F238E27FC236}">
                <a16:creationId xmlns:a16="http://schemas.microsoft.com/office/drawing/2014/main" id="{A0EDA754-D46C-59A8-684B-36363E56F122}"/>
              </a:ext>
            </a:extLst>
          </p:cNvPr>
          <p:cNvCxnSpPr>
            <a:cxnSpLocks/>
          </p:cNvCxnSpPr>
          <p:nvPr/>
        </p:nvCxnSpPr>
        <p:spPr>
          <a:xfrm>
            <a:off x="1371798" y="4574313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0A27D611-4BBE-4D5F-FB92-7F73F3B066ED}"/>
              </a:ext>
            </a:extLst>
          </p:cNvPr>
          <p:cNvCxnSpPr>
            <a:cxnSpLocks/>
          </p:cNvCxnSpPr>
          <p:nvPr/>
        </p:nvCxnSpPr>
        <p:spPr>
          <a:xfrm>
            <a:off x="1842516" y="4818241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3" name="Tabla 7">
            <a:extLst>
              <a:ext uri="{FF2B5EF4-FFF2-40B4-BE49-F238E27FC236}">
                <a16:creationId xmlns:a16="http://schemas.microsoft.com/office/drawing/2014/main" id="{35C3C3D6-636E-0089-C99B-564D1D770DC1}"/>
              </a:ext>
            </a:extLst>
          </p:cNvPr>
          <p:cNvGraphicFramePr>
            <a:graphicFrameLocks noGrp="1"/>
          </p:cNvGraphicFramePr>
          <p:nvPr/>
        </p:nvGraphicFramePr>
        <p:xfrm>
          <a:off x="617322" y="5365624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0255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952747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CARGO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44" name="CuadroTexto 43">
            <a:extLst>
              <a:ext uri="{FF2B5EF4-FFF2-40B4-BE49-F238E27FC236}">
                <a16:creationId xmlns:a16="http://schemas.microsoft.com/office/drawing/2014/main" id="{B12E75F8-D442-864F-CE03-94F0CA599EA7}"/>
              </a:ext>
            </a:extLst>
          </p:cNvPr>
          <p:cNvSpPr txBox="1"/>
          <p:nvPr/>
        </p:nvSpPr>
        <p:spPr>
          <a:xfrm>
            <a:off x="604445" y="5747037"/>
            <a:ext cx="1701107" cy="10266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APODERADO DE: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1EF023E1-4F67-674E-37E6-973F64BDAC0C}"/>
              </a:ext>
            </a:extLst>
          </p:cNvPr>
          <p:cNvCxnSpPr>
            <a:cxnSpLocks/>
          </p:cNvCxnSpPr>
          <p:nvPr/>
        </p:nvCxnSpPr>
        <p:spPr>
          <a:xfrm>
            <a:off x="1522475" y="5984450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16E98B5E-5816-9953-82D7-491074822BB2}"/>
              </a:ext>
            </a:extLst>
          </p:cNvPr>
          <p:cNvCxnSpPr>
            <a:cxnSpLocks/>
          </p:cNvCxnSpPr>
          <p:nvPr/>
        </p:nvCxnSpPr>
        <p:spPr>
          <a:xfrm>
            <a:off x="2162555" y="6228378"/>
            <a:ext cx="25477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46">
            <a:extLst>
              <a:ext uri="{FF2B5EF4-FFF2-40B4-BE49-F238E27FC236}">
                <a16:creationId xmlns:a16="http://schemas.microsoft.com/office/drawing/2014/main" id="{89F49CB0-2B66-914B-5FB9-1CB78F532C0C}"/>
              </a:ext>
            </a:extLst>
          </p:cNvPr>
          <p:cNvCxnSpPr>
            <a:cxnSpLocks/>
          </p:cNvCxnSpPr>
          <p:nvPr/>
        </p:nvCxnSpPr>
        <p:spPr>
          <a:xfrm>
            <a:off x="1371797" y="6469258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B0CB28AA-2E13-C5C4-1BC1-8833F08E8CB5}"/>
              </a:ext>
            </a:extLst>
          </p:cNvPr>
          <p:cNvCxnSpPr>
            <a:cxnSpLocks/>
          </p:cNvCxnSpPr>
          <p:nvPr/>
        </p:nvCxnSpPr>
        <p:spPr>
          <a:xfrm>
            <a:off x="1842515" y="6713186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850829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277E1EE-120C-D08F-395E-368A1E898038}"/>
              </a:ext>
            </a:extLst>
          </p:cNvPr>
          <p:cNvSpPr txBox="1"/>
          <p:nvPr/>
        </p:nvSpPr>
        <p:spPr>
          <a:xfrm>
            <a:off x="1609690" y="863065"/>
            <a:ext cx="2108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DE LA DIRECTIVA</a:t>
            </a: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C4C0A342-1CAA-65AA-C188-14AE9E6B69E1}"/>
              </a:ext>
            </a:extLst>
          </p:cNvPr>
          <p:cNvCxnSpPr>
            <a:cxnSpLocks/>
          </p:cNvCxnSpPr>
          <p:nvPr/>
        </p:nvCxnSpPr>
        <p:spPr>
          <a:xfrm>
            <a:off x="1371798" y="84473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8D1FEE69-0CAE-917A-E452-853804DE0954}"/>
              </a:ext>
            </a:extLst>
          </p:cNvPr>
          <p:cNvSpPr txBox="1"/>
          <p:nvPr/>
        </p:nvSpPr>
        <p:spPr>
          <a:xfrm>
            <a:off x="1455000" y="475408"/>
            <a:ext cx="2417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DATOS RELEVANTES</a:t>
            </a:r>
          </a:p>
        </p:txBody>
      </p:sp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72C936A5-5EA0-5B22-B0A0-7471F60A9488}"/>
              </a:ext>
            </a:extLst>
          </p:cNvPr>
          <p:cNvGraphicFramePr>
            <a:graphicFrameLocks noGrp="1"/>
          </p:cNvGraphicFramePr>
          <p:nvPr/>
        </p:nvGraphicFramePr>
        <p:xfrm>
          <a:off x="617323" y="1575734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0255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952747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CARGO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F49C2EB0-6282-054F-AC4D-206693825708}"/>
              </a:ext>
            </a:extLst>
          </p:cNvPr>
          <p:cNvSpPr txBox="1"/>
          <p:nvPr/>
        </p:nvSpPr>
        <p:spPr>
          <a:xfrm>
            <a:off x="604446" y="1957147"/>
            <a:ext cx="1701107" cy="10266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APODERADO DE: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97C4912F-07F1-2576-E337-F41C4F8D6A21}"/>
              </a:ext>
            </a:extLst>
          </p:cNvPr>
          <p:cNvCxnSpPr>
            <a:cxnSpLocks/>
          </p:cNvCxnSpPr>
          <p:nvPr/>
        </p:nvCxnSpPr>
        <p:spPr>
          <a:xfrm>
            <a:off x="1522476" y="2194560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60443210-3087-9E8A-71A1-D3E262F4442B}"/>
              </a:ext>
            </a:extLst>
          </p:cNvPr>
          <p:cNvCxnSpPr>
            <a:cxnSpLocks/>
          </p:cNvCxnSpPr>
          <p:nvPr/>
        </p:nvCxnSpPr>
        <p:spPr>
          <a:xfrm>
            <a:off x="2162556" y="2438488"/>
            <a:ext cx="25477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2948A041-BCAE-F3BF-44CE-755A581E83DF}"/>
              </a:ext>
            </a:extLst>
          </p:cNvPr>
          <p:cNvCxnSpPr>
            <a:cxnSpLocks/>
          </p:cNvCxnSpPr>
          <p:nvPr/>
        </p:nvCxnSpPr>
        <p:spPr>
          <a:xfrm>
            <a:off x="1371798" y="2679368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A68F1666-6835-E26D-103D-9650D2855E7A}"/>
              </a:ext>
            </a:extLst>
          </p:cNvPr>
          <p:cNvCxnSpPr>
            <a:cxnSpLocks/>
          </p:cNvCxnSpPr>
          <p:nvPr/>
        </p:nvCxnSpPr>
        <p:spPr>
          <a:xfrm>
            <a:off x="1842516" y="2923296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Tabla 7">
            <a:extLst>
              <a:ext uri="{FF2B5EF4-FFF2-40B4-BE49-F238E27FC236}">
                <a16:creationId xmlns:a16="http://schemas.microsoft.com/office/drawing/2014/main" id="{1E5B616A-16EF-A29C-3FC2-B508ACFE3B39}"/>
              </a:ext>
            </a:extLst>
          </p:cNvPr>
          <p:cNvGraphicFramePr>
            <a:graphicFrameLocks noGrp="1"/>
          </p:cNvGraphicFramePr>
          <p:nvPr/>
        </p:nvGraphicFramePr>
        <p:xfrm>
          <a:off x="617323" y="3470679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0255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952747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CARGO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32" name="CuadroTexto 31">
            <a:extLst>
              <a:ext uri="{FF2B5EF4-FFF2-40B4-BE49-F238E27FC236}">
                <a16:creationId xmlns:a16="http://schemas.microsoft.com/office/drawing/2014/main" id="{528AA522-33AE-76A0-FB14-DFEE90C985B6}"/>
              </a:ext>
            </a:extLst>
          </p:cNvPr>
          <p:cNvSpPr txBox="1"/>
          <p:nvPr/>
        </p:nvSpPr>
        <p:spPr>
          <a:xfrm>
            <a:off x="604446" y="3852092"/>
            <a:ext cx="1701107" cy="10266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APODERADO DE: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61321FAD-9B5F-4DC5-57F2-3692A02B62AA}"/>
              </a:ext>
            </a:extLst>
          </p:cNvPr>
          <p:cNvCxnSpPr>
            <a:cxnSpLocks/>
          </p:cNvCxnSpPr>
          <p:nvPr/>
        </p:nvCxnSpPr>
        <p:spPr>
          <a:xfrm>
            <a:off x="1522476" y="4089505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B2146C0A-28C8-7269-6132-1A4547DE3978}"/>
              </a:ext>
            </a:extLst>
          </p:cNvPr>
          <p:cNvCxnSpPr>
            <a:cxnSpLocks/>
          </p:cNvCxnSpPr>
          <p:nvPr/>
        </p:nvCxnSpPr>
        <p:spPr>
          <a:xfrm>
            <a:off x="2162556" y="4333433"/>
            <a:ext cx="25477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34">
            <a:extLst>
              <a:ext uri="{FF2B5EF4-FFF2-40B4-BE49-F238E27FC236}">
                <a16:creationId xmlns:a16="http://schemas.microsoft.com/office/drawing/2014/main" id="{A0EDA754-D46C-59A8-684B-36363E56F122}"/>
              </a:ext>
            </a:extLst>
          </p:cNvPr>
          <p:cNvCxnSpPr>
            <a:cxnSpLocks/>
          </p:cNvCxnSpPr>
          <p:nvPr/>
        </p:nvCxnSpPr>
        <p:spPr>
          <a:xfrm>
            <a:off x="1371798" y="4574313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0A27D611-4BBE-4D5F-FB92-7F73F3B066ED}"/>
              </a:ext>
            </a:extLst>
          </p:cNvPr>
          <p:cNvCxnSpPr>
            <a:cxnSpLocks/>
          </p:cNvCxnSpPr>
          <p:nvPr/>
        </p:nvCxnSpPr>
        <p:spPr>
          <a:xfrm>
            <a:off x="1842516" y="4818241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3" name="Tabla 7">
            <a:extLst>
              <a:ext uri="{FF2B5EF4-FFF2-40B4-BE49-F238E27FC236}">
                <a16:creationId xmlns:a16="http://schemas.microsoft.com/office/drawing/2014/main" id="{35C3C3D6-636E-0089-C99B-564D1D770DC1}"/>
              </a:ext>
            </a:extLst>
          </p:cNvPr>
          <p:cNvGraphicFramePr>
            <a:graphicFrameLocks noGrp="1"/>
          </p:cNvGraphicFramePr>
          <p:nvPr/>
        </p:nvGraphicFramePr>
        <p:xfrm>
          <a:off x="617322" y="5365624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0255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952747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CARGO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44" name="CuadroTexto 43">
            <a:extLst>
              <a:ext uri="{FF2B5EF4-FFF2-40B4-BE49-F238E27FC236}">
                <a16:creationId xmlns:a16="http://schemas.microsoft.com/office/drawing/2014/main" id="{B12E75F8-D442-864F-CE03-94F0CA599EA7}"/>
              </a:ext>
            </a:extLst>
          </p:cNvPr>
          <p:cNvSpPr txBox="1"/>
          <p:nvPr/>
        </p:nvSpPr>
        <p:spPr>
          <a:xfrm>
            <a:off x="604445" y="5747037"/>
            <a:ext cx="1701107" cy="10266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APODERADO DE: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1EF023E1-4F67-674E-37E6-973F64BDAC0C}"/>
              </a:ext>
            </a:extLst>
          </p:cNvPr>
          <p:cNvCxnSpPr>
            <a:cxnSpLocks/>
          </p:cNvCxnSpPr>
          <p:nvPr/>
        </p:nvCxnSpPr>
        <p:spPr>
          <a:xfrm>
            <a:off x="1522475" y="5984450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16E98B5E-5816-9953-82D7-491074822BB2}"/>
              </a:ext>
            </a:extLst>
          </p:cNvPr>
          <p:cNvCxnSpPr>
            <a:cxnSpLocks/>
          </p:cNvCxnSpPr>
          <p:nvPr/>
        </p:nvCxnSpPr>
        <p:spPr>
          <a:xfrm>
            <a:off x="2162555" y="6228378"/>
            <a:ext cx="25477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46">
            <a:extLst>
              <a:ext uri="{FF2B5EF4-FFF2-40B4-BE49-F238E27FC236}">
                <a16:creationId xmlns:a16="http://schemas.microsoft.com/office/drawing/2014/main" id="{89F49CB0-2B66-914B-5FB9-1CB78F532C0C}"/>
              </a:ext>
            </a:extLst>
          </p:cNvPr>
          <p:cNvCxnSpPr>
            <a:cxnSpLocks/>
          </p:cNvCxnSpPr>
          <p:nvPr/>
        </p:nvCxnSpPr>
        <p:spPr>
          <a:xfrm>
            <a:off x="1371797" y="6469258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B0CB28AA-2E13-C5C4-1BC1-8833F08E8CB5}"/>
              </a:ext>
            </a:extLst>
          </p:cNvPr>
          <p:cNvCxnSpPr>
            <a:cxnSpLocks/>
          </p:cNvCxnSpPr>
          <p:nvPr/>
        </p:nvCxnSpPr>
        <p:spPr>
          <a:xfrm>
            <a:off x="1842515" y="6713186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900197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277E1EE-120C-D08F-395E-368A1E898038}"/>
              </a:ext>
            </a:extLst>
          </p:cNvPr>
          <p:cNvSpPr txBox="1"/>
          <p:nvPr/>
        </p:nvSpPr>
        <p:spPr>
          <a:xfrm>
            <a:off x="1139206" y="866383"/>
            <a:ext cx="30492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PROFESORES DEL CURSO</a:t>
            </a: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C4C0A342-1CAA-65AA-C188-14AE9E6B69E1}"/>
              </a:ext>
            </a:extLst>
          </p:cNvPr>
          <p:cNvCxnSpPr>
            <a:cxnSpLocks/>
          </p:cNvCxnSpPr>
          <p:nvPr/>
        </p:nvCxnSpPr>
        <p:spPr>
          <a:xfrm>
            <a:off x="1371798" y="84473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8D1FEE69-0CAE-917A-E452-853804DE0954}"/>
              </a:ext>
            </a:extLst>
          </p:cNvPr>
          <p:cNvSpPr txBox="1"/>
          <p:nvPr/>
        </p:nvSpPr>
        <p:spPr>
          <a:xfrm>
            <a:off x="1455000" y="475408"/>
            <a:ext cx="2417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DATOS RELEVANTES</a:t>
            </a:r>
          </a:p>
        </p:txBody>
      </p:sp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72C936A5-5EA0-5B22-B0A0-7471F60A94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7461652"/>
              </p:ext>
            </p:extLst>
          </p:nvPr>
        </p:nvGraphicFramePr>
        <p:xfrm>
          <a:off x="617323" y="1575734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7227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595775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ASIGNATURA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F49C2EB0-6282-054F-AC4D-206693825708}"/>
              </a:ext>
            </a:extLst>
          </p:cNvPr>
          <p:cNvSpPr txBox="1"/>
          <p:nvPr/>
        </p:nvSpPr>
        <p:spPr>
          <a:xfrm>
            <a:off x="604446" y="1957147"/>
            <a:ext cx="1321196" cy="784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97C4912F-07F1-2576-E337-F41C4F8D6A21}"/>
              </a:ext>
            </a:extLst>
          </p:cNvPr>
          <p:cNvCxnSpPr>
            <a:cxnSpLocks/>
          </p:cNvCxnSpPr>
          <p:nvPr/>
        </p:nvCxnSpPr>
        <p:spPr>
          <a:xfrm>
            <a:off x="1522476" y="2194560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2948A041-BCAE-F3BF-44CE-755A581E83DF}"/>
              </a:ext>
            </a:extLst>
          </p:cNvPr>
          <p:cNvCxnSpPr>
            <a:cxnSpLocks/>
          </p:cNvCxnSpPr>
          <p:nvPr/>
        </p:nvCxnSpPr>
        <p:spPr>
          <a:xfrm>
            <a:off x="1371798" y="2422190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A68F1666-6835-E26D-103D-9650D2855E7A}"/>
              </a:ext>
            </a:extLst>
          </p:cNvPr>
          <p:cNvCxnSpPr>
            <a:cxnSpLocks/>
          </p:cNvCxnSpPr>
          <p:nvPr/>
        </p:nvCxnSpPr>
        <p:spPr>
          <a:xfrm>
            <a:off x="1842516" y="2666118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a 7">
            <a:extLst>
              <a:ext uri="{FF2B5EF4-FFF2-40B4-BE49-F238E27FC236}">
                <a16:creationId xmlns:a16="http://schemas.microsoft.com/office/drawing/2014/main" id="{E9DDADF0-AA0D-ECBE-577E-6BB69D0A40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344487"/>
              </p:ext>
            </p:extLst>
          </p:nvPr>
        </p:nvGraphicFramePr>
        <p:xfrm>
          <a:off x="617323" y="2985391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7227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595775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ASIGNATURA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C427F598-18C8-6E0C-5C6D-CEB5E2ABB3AB}"/>
              </a:ext>
            </a:extLst>
          </p:cNvPr>
          <p:cNvSpPr txBox="1"/>
          <p:nvPr/>
        </p:nvSpPr>
        <p:spPr>
          <a:xfrm>
            <a:off x="604446" y="3366804"/>
            <a:ext cx="1321196" cy="784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4794B320-5BD7-B50C-0298-CB411179EDFB}"/>
              </a:ext>
            </a:extLst>
          </p:cNvPr>
          <p:cNvCxnSpPr>
            <a:cxnSpLocks/>
          </p:cNvCxnSpPr>
          <p:nvPr/>
        </p:nvCxnSpPr>
        <p:spPr>
          <a:xfrm>
            <a:off x="1522476" y="3604217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C74D5F50-B89A-24A2-8051-63DB5EE926E0}"/>
              </a:ext>
            </a:extLst>
          </p:cNvPr>
          <p:cNvCxnSpPr>
            <a:cxnSpLocks/>
          </p:cNvCxnSpPr>
          <p:nvPr/>
        </p:nvCxnSpPr>
        <p:spPr>
          <a:xfrm>
            <a:off x="1371798" y="3831847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4A34A5ED-4E2A-4BE5-4DE7-0DA394BEC1E8}"/>
              </a:ext>
            </a:extLst>
          </p:cNvPr>
          <p:cNvCxnSpPr>
            <a:cxnSpLocks/>
          </p:cNvCxnSpPr>
          <p:nvPr/>
        </p:nvCxnSpPr>
        <p:spPr>
          <a:xfrm>
            <a:off x="1842516" y="4075775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a 7">
            <a:extLst>
              <a:ext uri="{FF2B5EF4-FFF2-40B4-BE49-F238E27FC236}">
                <a16:creationId xmlns:a16="http://schemas.microsoft.com/office/drawing/2014/main" id="{270A51B0-CD7C-8F35-B96F-850F134B3B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2068556"/>
              </p:ext>
            </p:extLst>
          </p:nvPr>
        </p:nvGraphicFramePr>
        <p:xfrm>
          <a:off x="617322" y="4464966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7227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595775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ASIGNATURA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14" name="CuadroTexto 13">
            <a:extLst>
              <a:ext uri="{FF2B5EF4-FFF2-40B4-BE49-F238E27FC236}">
                <a16:creationId xmlns:a16="http://schemas.microsoft.com/office/drawing/2014/main" id="{3B2C0457-C857-A373-ACBA-71476BA0EC58}"/>
              </a:ext>
            </a:extLst>
          </p:cNvPr>
          <p:cNvSpPr txBox="1"/>
          <p:nvPr/>
        </p:nvSpPr>
        <p:spPr>
          <a:xfrm>
            <a:off x="604445" y="4846379"/>
            <a:ext cx="1321196" cy="784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782DDEB6-4EC3-918B-D74F-35DF748B4B8D}"/>
              </a:ext>
            </a:extLst>
          </p:cNvPr>
          <p:cNvCxnSpPr>
            <a:cxnSpLocks/>
          </p:cNvCxnSpPr>
          <p:nvPr/>
        </p:nvCxnSpPr>
        <p:spPr>
          <a:xfrm>
            <a:off x="1522475" y="5083792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BEBF9A49-371A-E687-3955-D2AB81D7D545}"/>
              </a:ext>
            </a:extLst>
          </p:cNvPr>
          <p:cNvCxnSpPr>
            <a:cxnSpLocks/>
          </p:cNvCxnSpPr>
          <p:nvPr/>
        </p:nvCxnSpPr>
        <p:spPr>
          <a:xfrm>
            <a:off x="1371797" y="5311422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55149911-44AC-7CA1-3903-163D0838F259}"/>
              </a:ext>
            </a:extLst>
          </p:cNvPr>
          <p:cNvCxnSpPr>
            <a:cxnSpLocks/>
          </p:cNvCxnSpPr>
          <p:nvPr/>
        </p:nvCxnSpPr>
        <p:spPr>
          <a:xfrm>
            <a:off x="1842515" y="5555350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Tabla 7">
            <a:extLst>
              <a:ext uri="{FF2B5EF4-FFF2-40B4-BE49-F238E27FC236}">
                <a16:creationId xmlns:a16="http://schemas.microsoft.com/office/drawing/2014/main" id="{B795D9C2-0661-7CCB-6F05-4EBE24FF1A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225063"/>
              </p:ext>
            </p:extLst>
          </p:nvPr>
        </p:nvGraphicFramePr>
        <p:xfrm>
          <a:off x="617321" y="5897659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7227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595775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ASIGNATURA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22" name="CuadroTexto 21">
            <a:extLst>
              <a:ext uri="{FF2B5EF4-FFF2-40B4-BE49-F238E27FC236}">
                <a16:creationId xmlns:a16="http://schemas.microsoft.com/office/drawing/2014/main" id="{C14FB5FA-7B49-E637-C17C-418495AE993A}"/>
              </a:ext>
            </a:extLst>
          </p:cNvPr>
          <p:cNvSpPr txBox="1"/>
          <p:nvPr/>
        </p:nvSpPr>
        <p:spPr>
          <a:xfrm>
            <a:off x="604444" y="6279072"/>
            <a:ext cx="1321196" cy="784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C36EC638-F56E-9EAE-7C39-C69AA5CFE1C8}"/>
              </a:ext>
            </a:extLst>
          </p:cNvPr>
          <p:cNvCxnSpPr>
            <a:cxnSpLocks/>
          </p:cNvCxnSpPr>
          <p:nvPr/>
        </p:nvCxnSpPr>
        <p:spPr>
          <a:xfrm>
            <a:off x="1522474" y="6516485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7033387C-4404-E1A5-B520-9369ACC76CAD}"/>
              </a:ext>
            </a:extLst>
          </p:cNvPr>
          <p:cNvCxnSpPr>
            <a:cxnSpLocks/>
          </p:cNvCxnSpPr>
          <p:nvPr/>
        </p:nvCxnSpPr>
        <p:spPr>
          <a:xfrm>
            <a:off x="1371796" y="6744115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76E89C10-7452-48C7-B685-E68F215FD840}"/>
              </a:ext>
            </a:extLst>
          </p:cNvPr>
          <p:cNvCxnSpPr>
            <a:cxnSpLocks/>
          </p:cNvCxnSpPr>
          <p:nvPr/>
        </p:nvCxnSpPr>
        <p:spPr>
          <a:xfrm>
            <a:off x="1842514" y="6988043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6234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5F2A05CF-AB43-9720-291D-840F8ADAB8D8}"/>
              </a:ext>
            </a:extLst>
          </p:cNvPr>
          <p:cNvSpPr txBox="1"/>
          <p:nvPr/>
        </p:nvSpPr>
        <p:spPr>
          <a:xfrm>
            <a:off x="1169033" y="636500"/>
            <a:ext cx="2986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2000" spc="300" dirty="0">
                <a:latin typeface="Caviar Dreams" panose="020B0402020204020504" pitchFamily="34" charset="0"/>
                <a:ea typeface="Batang" panose="02030600000101010101" pitchFamily="18" charset="-127"/>
              </a:rPr>
              <a:t>CALENDARIO </a:t>
            </a:r>
            <a:r>
              <a:rPr lang="es-CL" sz="2000" spc="300" dirty="0">
                <a:solidFill>
                  <a:srgbClr val="00BAB8"/>
                </a:solidFill>
                <a:latin typeface="Caviar Dreams" panose="020B0402020204020504" pitchFamily="34" charset="0"/>
                <a:ea typeface="Batang" panose="02030600000101010101" pitchFamily="18" charset="-127"/>
              </a:rPr>
              <a:t>2024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10D2815-D984-D218-C80D-2D6482CDAFEA}"/>
              </a:ext>
            </a:extLst>
          </p:cNvPr>
          <p:cNvSpPr txBox="1"/>
          <p:nvPr/>
        </p:nvSpPr>
        <p:spPr>
          <a:xfrm>
            <a:off x="1249184" y="1516355"/>
            <a:ext cx="8579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1400" spc="300" dirty="0">
                <a:solidFill>
                  <a:srgbClr val="00BAB8"/>
                </a:solidFill>
                <a:latin typeface="Caviar Dreams" panose="020B0402020204020504" pitchFamily="34" charset="0"/>
              </a:rPr>
              <a:t>JULIO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ADD6E4D-2B59-A2F1-B450-D9BD596CF98F}"/>
              </a:ext>
            </a:extLst>
          </p:cNvPr>
          <p:cNvSpPr txBox="1"/>
          <p:nvPr/>
        </p:nvSpPr>
        <p:spPr>
          <a:xfrm>
            <a:off x="3171807" y="1516356"/>
            <a:ext cx="11717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1400" spc="300" dirty="0">
                <a:solidFill>
                  <a:srgbClr val="00BAB8"/>
                </a:solidFill>
                <a:latin typeface="Caviar Dreams" panose="020B0402020204020504" pitchFamily="34" charset="0"/>
              </a:rPr>
              <a:t>AGOSTO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5F11F8EC-88DE-8AB8-C163-05863A2472F7}"/>
              </a:ext>
            </a:extLst>
          </p:cNvPr>
          <p:cNvSpPr txBox="1"/>
          <p:nvPr/>
        </p:nvSpPr>
        <p:spPr>
          <a:xfrm>
            <a:off x="925380" y="3357832"/>
            <a:ext cx="15055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1400" spc="300" dirty="0">
                <a:solidFill>
                  <a:srgbClr val="00BAB8"/>
                </a:solidFill>
                <a:latin typeface="Caviar Dreams" panose="020B0402020204020504" pitchFamily="34" charset="0"/>
              </a:rPr>
              <a:t>SEPTIEMBRE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0D6DF768-CCF5-E378-B495-2972E42A2BE5}"/>
              </a:ext>
            </a:extLst>
          </p:cNvPr>
          <p:cNvSpPr txBox="1"/>
          <p:nvPr/>
        </p:nvSpPr>
        <p:spPr>
          <a:xfrm>
            <a:off x="3133177" y="3357833"/>
            <a:ext cx="12490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1400" spc="300" dirty="0">
                <a:solidFill>
                  <a:srgbClr val="00BAB8"/>
                </a:solidFill>
                <a:latin typeface="Caviar Dreams" panose="020B0402020204020504" pitchFamily="34" charset="0"/>
              </a:rPr>
              <a:t>OCTUBRE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D5D8EF6-0C09-3FB2-34E0-3B7D113A9069}"/>
              </a:ext>
            </a:extLst>
          </p:cNvPr>
          <p:cNvSpPr txBox="1"/>
          <p:nvPr/>
        </p:nvSpPr>
        <p:spPr>
          <a:xfrm>
            <a:off x="937053" y="5243939"/>
            <a:ext cx="14871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1400" spc="300" dirty="0">
                <a:solidFill>
                  <a:srgbClr val="00BAB8"/>
                </a:solidFill>
                <a:latin typeface="Caviar Dreams" panose="020B0402020204020504" pitchFamily="34" charset="0"/>
              </a:rPr>
              <a:t>NOVIEMBRE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7B15090-23AF-991D-B112-E496BD138D81}"/>
              </a:ext>
            </a:extLst>
          </p:cNvPr>
          <p:cNvSpPr txBox="1"/>
          <p:nvPr/>
        </p:nvSpPr>
        <p:spPr>
          <a:xfrm>
            <a:off x="3069928" y="5243940"/>
            <a:ext cx="13805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1400" spc="300" dirty="0">
                <a:solidFill>
                  <a:srgbClr val="00BAB8"/>
                </a:solidFill>
                <a:latin typeface="Caviar Dreams" panose="020B0402020204020504" pitchFamily="34" charset="0"/>
              </a:rPr>
              <a:t>DICIEMBRE</a:t>
            </a:r>
          </a:p>
        </p:txBody>
      </p:sp>
      <p:graphicFrame>
        <p:nvGraphicFramePr>
          <p:cNvPr id="17" name="Tabla 16">
            <a:extLst>
              <a:ext uri="{FF2B5EF4-FFF2-40B4-BE49-F238E27FC236}">
                <a16:creationId xmlns:a16="http://schemas.microsoft.com/office/drawing/2014/main" id="{1A9196C8-F42F-8E76-73C7-AFC372DCF40C}"/>
              </a:ext>
            </a:extLst>
          </p:cNvPr>
          <p:cNvGraphicFramePr>
            <a:graphicFrameLocks noGrp="1"/>
          </p:cNvGraphicFramePr>
          <p:nvPr/>
        </p:nvGraphicFramePr>
        <p:xfrm>
          <a:off x="602579" y="1941294"/>
          <a:ext cx="1922438" cy="120376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74634">
                  <a:extLst>
                    <a:ext uri="{9D8B030D-6E8A-4147-A177-3AD203B41FA5}">
                      <a16:colId xmlns:a16="http://schemas.microsoft.com/office/drawing/2014/main" val="2410197279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2584311377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4286763887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1866355310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3640944420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3484188033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1184801916"/>
                    </a:ext>
                  </a:extLst>
                </a:gridCol>
              </a:tblGrid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L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M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X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J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V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S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D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253659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521241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3545355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4883811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0186777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30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31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2124013"/>
                  </a:ext>
                </a:extLst>
              </a:tr>
            </a:tbl>
          </a:graphicData>
        </a:graphic>
      </p:graphicFrame>
      <p:graphicFrame>
        <p:nvGraphicFramePr>
          <p:cNvPr id="18" name="Tabla 17">
            <a:extLst>
              <a:ext uri="{FF2B5EF4-FFF2-40B4-BE49-F238E27FC236}">
                <a16:creationId xmlns:a16="http://schemas.microsoft.com/office/drawing/2014/main" id="{E8BECAF2-55AA-9E59-9930-A1199EF0130F}"/>
              </a:ext>
            </a:extLst>
          </p:cNvPr>
          <p:cNvGraphicFramePr>
            <a:graphicFrameLocks noGrp="1"/>
          </p:cNvGraphicFramePr>
          <p:nvPr/>
        </p:nvGraphicFramePr>
        <p:xfrm>
          <a:off x="2802635" y="1941294"/>
          <a:ext cx="1922438" cy="120376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74634">
                  <a:extLst>
                    <a:ext uri="{9D8B030D-6E8A-4147-A177-3AD203B41FA5}">
                      <a16:colId xmlns:a16="http://schemas.microsoft.com/office/drawing/2014/main" val="2410197279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2584311377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4286763887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1866355310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3640944420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3484188033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1184801916"/>
                    </a:ext>
                  </a:extLst>
                </a:gridCol>
              </a:tblGrid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L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M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X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J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V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S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D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253659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521241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3545355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4883811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0186777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30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31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2124013"/>
                  </a:ext>
                </a:extLst>
              </a:tr>
            </a:tbl>
          </a:graphicData>
        </a:graphic>
      </p:graphicFrame>
      <p:graphicFrame>
        <p:nvGraphicFramePr>
          <p:cNvPr id="19" name="Tabla 18">
            <a:extLst>
              <a:ext uri="{FF2B5EF4-FFF2-40B4-BE49-F238E27FC236}">
                <a16:creationId xmlns:a16="http://schemas.microsoft.com/office/drawing/2014/main" id="{7CA040DE-C418-6B9F-C469-1D6C5F324199}"/>
              </a:ext>
            </a:extLst>
          </p:cNvPr>
          <p:cNvGraphicFramePr>
            <a:graphicFrameLocks noGrp="1"/>
          </p:cNvGraphicFramePr>
          <p:nvPr/>
        </p:nvGraphicFramePr>
        <p:xfrm>
          <a:off x="602579" y="3852889"/>
          <a:ext cx="1922438" cy="1203769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74634">
                  <a:extLst>
                    <a:ext uri="{9D8B030D-6E8A-4147-A177-3AD203B41FA5}">
                      <a16:colId xmlns:a16="http://schemas.microsoft.com/office/drawing/2014/main" val="2410197279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2584311377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4286763887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1866355310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3640944420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3484188033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1184801916"/>
                    </a:ext>
                  </a:extLst>
                </a:gridCol>
              </a:tblGrid>
              <a:tr h="171967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L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M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X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J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V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S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D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253659"/>
                  </a:ext>
                </a:extLst>
              </a:tr>
              <a:tr h="171967"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521241"/>
                  </a:ext>
                </a:extLst>
              </a:tr>
              <a:tr h="171967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3545355"/>
                  </a:ext>
                </a:extLst>
              </a:tr>
              <a:tr h="171967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4883811"/>
                  </a:ext>
                </a:extLst>
              </a:tr>
              <a:tr h="171967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0186777"/>
                  </a:ext>
                </a:extLst>
              </a:tr>
              <a:tr h="171967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2124013"/>
                  </a:ext>
                </a:extLst>
              </a:tr>
              <a:tr h="171967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30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4341179"/>
                  </a:ext>
                </a:extLst>
              </a:tr>
            </a:tbl>
          </a:graphicData>
        </a:graphic>
      </p:graphicFrame>
      <p:graphicFrame>
        <p:nvGraphicFramePr>
          <p:cNvPr id="20" name="Tabla 19">
            <a:extLst>
              <a:ext uri="{FF2B5EF4-FFF2-40B4-BE49-F238E27FC236}">
                <a16:creationId xmlns:a16="http://schemas.microsoft.com/office/drawing/2014/main" id="{76CEA544-37EB-6170-99C5-46D729043635}"/>
              </a:ext>
            </a:extLst>
          </p:cNvPr>
          <p:cNvGraphicFramePr>
            <a:graphicFrameLocks noGrp="1"/>
          </p:cNvGraphicFramePr>
          <p:nvPr/>
        </p:nvGraphicFramePr>
        <p:xfrm>
          <a:off x="2804352" y="3852889"/>
          <a:ext cx="1920716" cy="118957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74388">
                  <a:extLst>
                    <a:ext uri="{9D8B030D-6E8A-4147-A177-3AD203B41FA5}">
                      <a16:colId xmlns:a16="http://schemas.microsoft.com/office/drawing/2014/main" val="2410197279"/>
                    </a:ext>
                  </a:extLst>
                </a:gridCol>
                <a:gridCol w="274388">
                  <a:extLst>
                    <a:ext uri="{9D8B030D-6E8A-4147-A177-3AD203B41FA5}">
                      <a16:colId xmlns:a16="http://schemas.microsoft.com/office/drawing/2014/main" val="2584311377"/>
                    </a:ext>
                  </a:extLst>
                </a:gridCol>
                <a:gridCol w="274388">
                  <a:extLst>
                    <a:ext uri="{9D8B030D-6E8A-4147-A177-3AD203B41FA5}">
                      <a16:colId xmlns:a16="http://schemas.microsoft.com/office/drawing/2014/main" val="4286763887"/>
                    </a:ext>
                  </a:extLst>
                </a:gridCol>
                <a:gridCol w="274388">
                  <a:extLst>
                    <a:ext uri="{9D8B030D-6E8A-4147-A177-3AD203B41FA5}">
                      <a16:colId xmlns:a16="http://schemas.microsoft.com/office/drawing/2014/main" val="1866355310"/>
                    </a:ext>
                  </a:extLst>
                </a:gridCol>
                <a:gridCol w="274388">
                  <a:extLst>
                    <a:ext uri="{9D8B030D-6E8A-4147-A177-3AD203B41FA5}">
                      <a16:colId xmlns:a16="http://schemas.microsoft.com/office/drawing/2014/main" val="3640944420"/>
                    </a:ext>
                  </a:extLst>
                </a:gridCol>
                <a:gridCol w="274388">
                  <a:extLst>
                    <a:ext uri="{9D8B030D-6E8A-4147-A177-3AD203B41FA5}">
                      <a16:colId xmlns:a16="http://schemas.microsoft.com/office/drawing/2014/main" val="3484188033"/>
                    </a:ext>
                  </a:extLst>
                </a:gridCol>
                <a:gridCol w="274388">
                  <a:extLst>
                    <a:ext uri="{9D8B030D-6E8A-4147-A177-3AD203B41FA5}">
                      <a16:colId xmlns:a16="http://schemas.microsoft.com/office/drawing/2014/main" val="1184801916"/>
                    </a:ext>
                  </a:extLst>
                </a:gridCol>
              </a:tblGrid>
              <a:tr h="16873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L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M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X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J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V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S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D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253659"/>
                  </a:ext>
                </a:extLst>
              </a:tr>
              <a:tr h="204168"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521241"/>
                  </a:ext>
                </a:extLst>
              </a:tr>
              <a:tr h="20416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3545355"/>
                  </a:ext>
                </a:extLst>
              </a:tr>
              <a:tr h="20416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4883811"/>
                  </a:ext>
                </a:extLst>
              </a:tr>
              <a:tr h="20416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0186777"/>
                  </a:ext>
                </a:extLst>
              </a:tr>
              <a:tr h="20416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30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31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2124013"/>
                  </a:ext>
                </a:extLst>
              </a:tr>
            </a:tbl>
          </a:graphicData>
        </a:graphic>
      </p:graphicFrame>
      <p:graphicFrame>
        <p:nvGraphicFramePr>
          <p:cNvPr id="21" name="Tabla 20">
            <a:extLst>
              <a:ext uri="{FF2B5EF4-FFF2-40B4-BE49-F238E27FC236}">
                <a16:creationId xmlns:a16="http://schemas.microsoft.com/office/drawing/2014/main" id="{1BC9401E-C916-D8BC-94C7-22450ED82F7B}"/>
              </a:ext>
            </a:extLst>
          </p:cNvPr>
          <p:cNvGraphicFramePr>
            <a:graphicFrameLocks noGrp="1"/>
          </p:cNvGraphicFramePr>
          <p:nvPr/>
        </p:nvGraphicFramePr>
        <p:xfrm>
          <a:off x="602579" y="5738997"/>
          <a:ext cx="1922438" cy="120376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74634">
                  <a:extLst>
                    <a:ext uri="{9D8B030D-6E8A-4147-A177-3AD203B41FA5}">
                      <a16:colId xmlns:a16="http://schemas.microsoft.com/office/drawing/2014/main" val="2410197279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2584311377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4286763887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1866355310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3640944420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3484188033"/>
                    </a:ext>
                  </a:extLst>
                </a:gridCol>
                <a:gridCol w="274634">
                  <a:extLst>
                    <a:ext uri="{9D8B030D-6E8A-4147-A177-3AD203B41FA5}">
                      <a16:colId xmlns:a16="http://schemas.microsoft.com/office/drawing/2014/main" val="1184801916"/>
                    </a:ext>
                  </a:extLst>
                </a:gridCol>
              </a:tblGrid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L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M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X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J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V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S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D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253659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521241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3545355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4883811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0186777"/>
                  </a:ext>
                </a:extLst>
              </a:tr>
              <a:tr h="2006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30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2124013"/>
                  </a:ext>
                </a:extLst>
              </a:tr>
            </a:tbl>
          </a:graphicData>
        </a:graphic>
      </p:graphicFrame>
      <p:graphicFrame>
        <p:nvGraphicFramePr>
          <p:cNvPr id="22" name="Tabla 21">
            <a:extLst>
              <a:ext uri="{FF2B5EF4-FFF2-40B4-BE49-F238E27FC236}">
                <a16:creationId xmlns:a16="http://schemas.microsoft.com/office/drawing/2014/main" id="{FD0D860E-90DE-5570-8ABB-80932F4C060E}"/>
              </a:ext>
            </a:extLst>
          </p:cNvPr>
          <p:cNvGraphicFramePr>
            <a:graphicFrameLocks noGrp="1"/>
          </p:cNvGraphicFramePr>
          <p:nvPr/>
        </p:nvGraphicFramePr>
        <p:xfrm>
          <a:off x="2802635" y="5756963"/>
          <a:ext cx="1920716" cy="120377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74388">
                  <a:extLst>
                    <a:ext uri="{9D8B030D-6E8A-4147-A177-3AD203B41FA5}">
                      <a16:colId xmlns:a16="http://schemas.microsoft.com/office/drawing/2014/main" val="2410197279"/>
                    </a:ext>
                  </a:extLst>
                </a:gridCol>
                <a:gridCol w="274388">
                  <a:extLst>
                    <a:ext uri="{9D8B030D-6E8A-4147-A177-3AD203B41FA5}">
                      <a16:colId xmlns:a16="http://schemas.microsoft.com/office/drawing/2014/main" val="2584311377"/>
                    </a:ext>
                  </a:extLst>
                </a:gridCol>
                <a:gridCol w="274388">
                  <a:extLst>
                    <a:ext uri="{9D8B030D-6E8A-4147-A177-3AD203B41FA5}">
                      <a16:colId xmlns:a16="http://schemas.microsoft.com/office/drawing/2014/main" val="4286763887"/>
                    </a:ext>
                  </a:extLst>
                </a:gridCol>
                <a:gridCol w="274388">
                  <a:extLst>
                    <a:ext uri="{9D8B030D-6E8A-4147-A177-3AD203B41FA5}">
                      <a16:colId xmlns:a16="http://schemas.microsoft.com/office/drawing/2014/main" val="1866355310"/>
                    </a:ext>
                  </a:extLst>
                </a:gridCol>
                <a:gridCol w="274388">
                  <a:extLst>
                    <a:ext uri="{9D8B030D-6E8A-4147-A177-3AD203B41FA5}">
                      <a16:colId xmlns:a16="http://schemas.microsoft.com/office/drawing/2014/main" val="3640944420"/>
                    </a:ext>
                  </a:extLst>
                </a:gridCol>
                <a:gridCol w="274388">
                  <a:extLst>
                    <a:ext uri="{9D8B030D-6E8A-4147-A177-3AD203B41FA5}">
                      <a16:colId xmlns:a16="http://schemas.microsoft.com/office/drawing/2014/main" val="3484188033"/>
                    </a:ext>
                  </a:extLst>
                </a:gridCol>
                <a:gridCol w="274388">
                  <a:extLst>
                    <a:ext uri="{9D8B030D-6E8A-4147-A177-3AD203B41FA5}">
                      <a16:colId xmlns:a16="http://schemas.microsoft.com/office/drawing/2014/main" val="1184801916"/>
                    </a:ext>
                  </a:extLst>
                </a:gridCol>
              </a:tblGrid>
              <a:tr h="17145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L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M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X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J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V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S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D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253659"/>
                  </a:ext>
                </a:extLst>
              </a:tr>
              <a:tr h="172052"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BAB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521241"/>
                  </a:ext>
                </a:extLst>
              </a:tr>
              <a:tr h="172052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3545355"/>
                  </a:ext>
                </a:extLst>
              </a:tr>
              <a:tr h="172052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4883811"/>
                  </a:ext>
                </a:extLst>
              </a:tr>
              <a:tr h="172052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19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22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0186777"/>
                  </a:ext>
                </a:extLst>
              </a:tr>
              <a:tr h="172052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23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24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25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26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27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28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29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2124013"/>
                  </a:ext>
                </a:extLst>
              </a:tr>
              <a:tr h="172052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30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viar Dreams" panose="020B0402020204020504" pitchFamily="34" charset="0"/>
                          <a:ea typeface="SimSun" panose="02010600030101010101" pitchFamily="2" charset="-122"/>
                        </a:rPr>
                        <a:t>31</a:t>
                      </a: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aviar Dreams" panose="020B0402020204020504" pitchFamily="34" charset="0"/>
                        <a:ea typeface="SimSun" panose="02010600030101010101" pitchFamily="2" charset="-122"/>
                      </a:endParaRPr>
                    </a:p>
                  </a:txBody>
                  <a:tcPr marL="10688" marR="10688" marT="106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6001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022906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277E1EE-120C-D08F-395E-368A1E898038}"/>
              </a:ext>
            </a:extLst>
          </p:cNvPr>
          <p:cNvSpPr txBox="1"/>
          <p:nvPr/>
        </p:nvSpPr>
        <p:spPr>
          <a:xfrm>
            <a:off x="1139206" y="866383"/>
            <a:ext cx="30492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PROFESORES DEL CURSO</a:t>
            </a: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C4C0A342-1CAA-65AA-C188-14AE9E6B69E1}"/>
              </a:ext>
            </a:extLst>
          </p:cNvPr>
          <p:cNvCxnSpPr>
            <a:cxnSpLocks/>
          </p:cNvCxnSpPr>
          <p:nvPr/>
        </p:nvCxnSpPr>
        <p:spPr>
          <a:xfrm>
            <a:off x="1371798" y="84473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8D1FEE69-0CAE-917A-E452-853804DE0954}"/>
              </a:ext>
            </a:extLst>
          </p:cNvPr>
          <p:cNvSpPr txBox="1"/>
          <p:nvPr/>
        </p:nvSpPr>
        <p:spPr>
          <a:xfrm>
            <a:off x="1455000" y="475408"/>
            <a:ext cx="2417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DATOS RELEVANTES</a:t>
            </a:r>
          </a:p>
        </p:txBody>
      </p:sp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72C936A5-5EA0-5B22-B0A0-7471F60A9488}"/>
              </a:ext>
            </a:extLst>
          </p:cNvPr>
          <p:cNvGraphicFramePr>
            <a:graphicFrameLocks noGrp="1"/>
          </p:cNvGraphicFramePr>
          <p:nvPr/>
        </p:nvGraphicFramePr>
        <p:xfrm>
          <a:off x="617323" y="1575734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7227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595775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ASIGNATURA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F49C2EB0-6282-054F-AC4D-206693825708}"/>
              </a:ext>
            </a:extLst>
          </p:cNvPr>
          <p:cNvSpPr txBox="1"/>
          <p:nvPr/>
        </p:nvSpPr>
        <p:spPr>
          <a:xfrm>
            <a:off x="604446" y="1957147"/>
            <a:ext cx="1321196" cy="784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97C4912F-07F1-2576-E337-F41C4F8D6A21}"/>
              </a:ext>
            </a:extLst>
          </p:cNvPr>
          <p:cNvCxnSpPr>
            <a:cxnSpLocks/>
          </p:cNvCxnSpPr>
          <p:nvPr/>
        </p:nvCxnSpPr>
        <p:spPr>
          <a:xfrm>
            <a:off x="1522476" y="2194560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2948A041-BCAE-F3BF-44CE-755A581E83DF}"/>
              </a:ext>
            </a:extLst>
          </p:cNvPr>
          <p:cNvCxnSpPr>
            <a:cxnSpLocks/>
          </p:cNvCxnSpPr>
          <p:nvPr/>
        </p:nvCxnSpPr>
        <p:spPr>
          <a:xfrm>
            <a:off x="1371798" y="2422190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A68F1666-6835-E26D-103D-9650D2855E7A}"/>
              </a:ext>
            </a:extLst>
          </p:cNvPr>
          <p:cNvCxnSpPr>
            <a:cxnSpLocks/>
          </p:cNvCxnSpPr>
          <p:nvPr/>
        </p:nvCxnSpPr>
        <p:spPr>
          <a:xfrm>
            <a:off x="1842516" y="2666118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a 7">
            <a:extLst>
              <a:ext uri="{FF2B5EF4-FFF2-40B4-BE49-F238E27FC236}">
                <a16:creationId xmlns:a16="http://schemas.microsoft.com/office/drawing/2014/main" id="{E9DDADF0-AA0D-ECBE-577E-6BB69D0A40B8}"/>
              </a:ext>
            </a:extLst>
          </p:cNvPr>
          <p:cNvGraphicFramePr>
            <a:graphicFrameLocks noGrp="1"/>
          </p:cNvGraphicFramePr>
          <p:nvPr/>
        </p:nvGraphicFramePr>
        <p:xfrm>
          <a:off x="617323" y="2985391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7227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595775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ASIGNATURA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C427F598-18C8-6E0C-5C6D-CEB5E2ABB3AB}"/>
              </a:ext>
            </a:extLst>
          </p:cNvPr>
          <p:cNvSpPr txBox="1"/>
          <p:nvPr/>
        </p:nvSpPr>
        <p:spPr>
          <a:xfrm>
            <a:off x="604446" y="3366804"/>
            <a:ext cx="1321196" cy="784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4794B320-5BD7-B50C-0298-CB411179EDFB}"/>
              </a:ext>
            </a:extLst>
          </p:cNvPr>
          <p:cNvCxnSpPr>
            <a:cxnSpLocks/>
          </p:cNvCxnSpPr>
          <p:nvPr/>
        </p:nvCxnSpPr>
        <p:spPr>
          <a:xfrm>
            <a:off x="1522476" y="3604217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C74D5F50-B89A-24A2-8051-63DB5EE926E0}"/>
              </a:ext>
            </a:extLst>
          </p:cNvPr>
          <p:cNvCxnSpPr>
            <a:cxnSpLocks/>
          </p:cNvCxnSpPr>
          <p:nvPr/>
        </p:nvCxnSpPr>
        <p:spPr>
          <a:xfrm>
            <a:off x="1371798" y="3831847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4A34A5ED-4E2A-4BE5-4DE7-0DA394BEC1E8}"/>
              </a:ext>
            </a:extLst>
          </p:cNvPr>
          <p:cNvCxnSpPr>
            <a:cxnSpLocks/>
          </p:cNvCxnSpPr>
          <p:nvPr/>
        </p:nvCxnSpPr>
        <p:spPr>
          <a:xfrm>
            <a:off x="1842516" y="4075775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a 7">
            <a:extLst>
              <a:ext uri="{FF2B5EF4-FFF2-40B4-BE49-F238E27FC236}">
                <a16:creationId xmlns:a16="http://schemas.microsoft.com/office/drawing/2014/main" id="{270A51B0-CD7C-8F35-B96F-850F134B3B75}"/>
              </a:ext>
            </a:extLst>
          </p:cNvPr>
          <p:cNvGraphicFramePr>
            <a:graphicFrameLocks noGrp="1"/>
          </p:cNvGraphicFramePr>
          <p:nvPr/>
        </p:nvGraphicFramePr>
        <p:xfrm>
          <a:off x="617322" y="4464966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7227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595775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ASIGNATURA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14" name="CuadroTexto 13">
            <a:extLst>
              <a:ext uri="{FF2B5EF4-FFF2-40B4-BE49-F238E27FC236}">
                <a16:creationId xmlns:a16="http://schemas.microsoft.com/office/drawing/2014/main" id="{3B2C0457-C857-A373-ACBA-71476BA0EC58}"/>
              </a:ext>
            </a:extLst>
          </p:cNvPr>
          <p:cNvSpPr txBox="1"/>
          <p:nvPr/>
        </p:nvSpPr>
        <p:spPr>
          <a:xfrm>
            <a:off x="604445" y="4846379"/>
            <a:ext cx="1321196" cy="784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782DDEB6-4EC3-918B-D74F-35DF748B4B8D}"/>
              </a:ext>
            </a:extLst>
          </p:cNvPr>
          <p:cNvCxnSpPr>
            <a:cxnSpLocks/>
          </p:cNvCxnSpPr>
          <p:nvPr/>
        </p:nvCxnSpPr>
        <p:spPr>
          <a:xfrm>
            <a:off x="1522475" y="5083792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BEBF9A49-371A-E687-3955-D2AB81D7D545}"/>
              </a:ext>
            </a:extLst>
          </p:cNvPr>
          <p:cNvCxnSpPr>
            <a:cxnSpLocks/>
          </p:cNvCxnSpPr>
          <p:nvPr/>
        </p:nvCxnSpPr>
        <p:spPr>
          <a:xfrm>
            <a:off x="1371797" y="5311422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55149911-44AC-7CA1-3903-163D0838F259}"/>
              </a:ext>
            </a:extLst>
          </p:cNvPr>
          <p:cNvCxnSpPr>
            <a:cxnSpLocks/>
          </p:cNvCxnSpPr>
          <p:nvPr/>
        </p:nvCxnSpPr>
        <p:spPr>
          <a:xfrm>
            <a:off x="1842515" y="5555350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Tabla 7">
            <a:extLst>
              <a:ext uri="{FF2B5EF4-FFF2-40B4-BE49-F238E27FC236}">
                <a16:creationId xmlns:a16="http://schemas.microsoft.com/office/drawing/2014/main" id="{B795D9C2-0661-7CCB-6F05-4EBE24FF1AEC}"/>
              </a:ext>
            </a:extLst>
          </p:cNvPr>
          <p:cNvGraphicFramePr>
            <a:graphicFrameLocks noGrp="1"/>
          </p:cNvGraphicFramePr>
          <p:nvPr/>
        </p:nvGraphicFramePr>
        <p:xfrm>
          <a:off x="617321" y="5897659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7227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595775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ASIGNATURA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22" name="CuadroTexto 21">
            <a:extLst>
              <a:ext uri="{FF2B5EF4-FFF2-40B4-BE49-F238E27FC236}">
                <a16:creationId xmlns:a16="http://schemas.microsoft.com/office/drawing/2014/main" id="{C14FB5FA-7B49-E637-C17C-418495AE993A}"/>
              </a:ext>
            </a:extLst>
          </p:cNvPr>
          <p:cNvSpPr txBox="1"/>
          <p:nvPr/>
        </p:nvSpPr>
        <p:spPr>
          <a:xfrm>
            <a:off x="604444" y="6279072"/>
            <a:ext cx="1321196" cy="784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C36EC638-F56E-9EAE-7C39-C69AA5CFE1C8}"/>
              </a:ext>
            </a:extLst>
          </p:cNvPr>
          <p:cNvCxnSpPr>
            <a:cxnSpLocks/>
          </p:cNvCxnSpPr>
          <p:nvPr/>
        </p:nvCxnSpPr>
        <p:spPr>
          <a:xfrm>
            <a:off x="1522474" y="6516485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7033387C-4404-E1A5-B520-9369ACC76CAD}"/>
              </a:ext>
            </a:extLst>
          </p:cNvPr>
          <p:cNvCxnSpPr>
            <a:cxnSpLocks/>
          </p:cNvCxnSpPr>
          <p:nvPr/>
        </p:nvCxnSpPr>
        <p:spPr>
          <a:xfrm>
            <a:off x="1371796" y="6744115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76E89C10-7452-48C7-B685-E68F215FD840}"/>
              </a:ext>
            </a:extLst>
          </p:cNvPr>
          <p:cNvCxnSpPr>
            <a:cxnSpLocks/>
          </p:cNvCxnSpPr>
          <p:nvPr/>
        </p:nvCxnSpPr>
        <p:spPr>
          <a:xfrm>
            <a:off x="1842514" y="6988043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716321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277E1EE-120C-D08F-395E-368A1E898038}"/>
              </a:ext>
            </a:extLst>
          </p:cNvPr>
          <p:cNvSpPr txBox="1"/>
          <p:nvPr/>
        </p:nvSpPr>
        <p:spPr>
          <a:xfrm>
            <a:off x="1139206" y="866383"/>
            <a:ext cx="30492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PROFESORES DEL CURSO</a:t>
            </a: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C4C0A342-1CAA-65AA-C188-14AE9E6B69E1}"/>
              </a:ext>
            </a:extLst>
          </p:cNvPr>
          <p:cNvCxnSpPr>
            <a:cxnSpLocks/>
          </p:cNvCxnSpPr>
          <p:nvPr/>
        </p:nvCxnSpPr>
        <p:spPr>
          <a:xfrm>
            <a:off x="1371798" y="84473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8D1FEE69-0CAE-917A-E452-853804DE0954}"/>
              </a:ext>
            </a:extLst>
          </p:cNvPr>
          <p:cNvSpPr txBox="1"/>
          <p:nvPr/>
        </p:nvSpPr>
        <p:spPr>
          <a:xfrm>
            <a:off x="1455000" y="475408"/>
            <a:ext cx="2417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DATOS RELEVANTES</a:t>
            </a:r>
          </a:p>
        </p:txBody>
      </p:sp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72C936A5-5EA0-5B22-B0A0-7471F60A9488}"/>
              </a:ext>
            </a:extLst>
          </p:cNvPr>
          <p:cNvGraphicFramePr>
            <a:graphicFrameLocks noGrp="1"/>
          </p:cNvGraphicFramePr>
          <p:nvPr/>
        </p:nvGraphicFramePr>
        <p:xfrm>
          <a:off x="617323" y="1575734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7227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595775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ASIGNATURA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F49C2EB0-6282-054F-AC4D-206693825708}"/>
              </a:ext>
            </a:extLst>
          </p:cNvPr>
          <p:cNvSpPr txBox="1"/>
          <p:nvPr/>
        </p:nvSpPr>
        <p:spPr>
          <a:xfrm>
            <a:off x="604446" y="1957147"/>
            <a:ext cx="1321196" cy="784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97C4912F-07F1-2576-E337-F41C4F8D6A21}"/>
              </a:ext>
            </a:extLst>
          </p:cNvPr>
          <p:cNvCxnSpPr>
            <a:cxnSpLocks/>
          </p:cNvCxnSpPr>
          <p:nvPr/>
        </p:nvCxnSpPr>
        <p:spPr>
          <a:xfrm>
            <a:off x="1522476" y="2194560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2948A041-BCAE-F3BF-44CE-755A581E83DF}"/>
              </a:ext>
            </a:extLst>
          </p:cNvPr>
          <p:cNvCxnSpPr>
            <a:cxnSpLocks/>
          </p:cNvCxnSpPr>
          <p:nvPr/>
        </p:nvCxnSpPr>
        <p:spPr>
          <a:xfrm>
            <a:off x="1371798" y="2422190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A68F1666-6835-E26D-103D-9650D2855E7A}"/>
              </a:ext>
            </a:extLst>
          </p:cNvPr>
          <p:cNvCxnSpPr>
            <a:cxnSpLocks/>
          </p:cNvCxnSpPr>
          <p:nvPr/>
        </p:nvCxnSpPr>
        <p:spPr>
          <a:xfrm>
            <a:off x="1842516" y="2666118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a 7">
            <a:extLst>
              <a:ext uri="{FF2B5EF4-FFF2-40B4-BE49-F238E27FC236}">
                <a16:creationId xmlns:a16="http://schemas.microsoft.com/office/drawing/2014/main" id="{E9DDADF0-AA0D-ECBE-577E-6BB69D0A40B8}"/>
              </a:ext>
            </a:extLst>
          </p:cNvPr>
          <p:cNvGraphicFramePr>
            <a:graphicFrameLocks noGrp="1"/>
          </p:cNvGraphicFramePr>
          <p:nvPr/>
        </p:nvGraphicFramePr>
        <p:xfrm>
          <a:off x="617323" y="2985391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7227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595775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ASIGNATURA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C427F598-18C8-6E0C-5C6D-CEB5E2ABB3AB}"/>
              </a:ext>
            </a:extLst>
          </p:cNvPr>
          <p:cNvSpPr txBox="1"/>
          <p:nvPr/>
        </p:nvSpPr>
        <p:spPr>
          <a:xfrm>
            <a:off x="604446" y="3366804"/>
            <a:ext cx="1321196" cy="784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4794B320-5BD7-B50C-0298-CB411179EDFB}"/>
              </a:ext>
            </a:extLst>
          </p:cNvPr>
          <p:cNvCxnSpPr>
            <a:cxnSpLocks/>
          </p:cNvCxnSpPr>
          <p:nvPr/>
        </p:nvCxnSpPr>
        <p:spPr>
          <a:xfrm>
            <a:off x="1522476" y="3604217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C74D5F50-B89A-24A2-8051-63DB5EE926E0}"/>
              </a:ext>
            </a:extLst>
          </p:cNvPr>
          <p:cNvCxnSpPr>
            <a:cxnSpLocks/>
          </p:cNvCxnSpPr>
          <p:nvPr/>
        </p:nvCxnSpPr>
        <p:spPr>
          <a:xfrm>
            <a:off x="1371798" y="3831847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4A34A5ED-4E2A-4BE5-4DE7-0DA394BEC1E8}"/>
              </a:ext>
            </a:extLst>
          </p:cNvPr>
          <p:cNvCxnSpPr>
            <a:cxnSpLocks/>
          </p:cNvCxnSpPr>
          <p:nvPr/>
        </p:nvCxnSpPr>
        <p:spPr>
          <a:xfrm>
            <a:off x="1842516" y="4075775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a 7">
            <a:extLst>
              <a:ext uri="{FF2B5EF4-FFF2-40B4-BE49-F238E27FC236}">
                <a16:creationId xmlns:a16="http://schemas.microsoft.com/office/drawing/2014/main" id="{270A51B0-CD7C-8F35-B96F-850F134B3B75}"/>
              </a:ext>
            </a:extLst>
          </p:cNvPr>
          <p:cNvGraphicFramePr>
            <a:graphicFrameLocks noGrp="1"/>
          </p:cNvGraphicFramePr>
          <p:nvPr/>
        </p:nvGraphicFramePr>
        <p:xfrm>
          <a:off x="617322" y="4464966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7227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595775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ASIGNATURA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14" name="CuadroTexto 13">
            <a:extLst>
              <a:ext uri="{FF2B5EF4-FFF2-40B4-BE49-F238E27FC236}">
                <a16:creationId xmlns:a16="http://schemas.microsoft.com/office/drawing/2014/main" id="{3B2C0457-C857-A373-ACBA-71476BA0EC58}"/>
              </a:ext>
            </a:extLst>
          </p:cNvPr>
          <p:cNvSpPr txBox="1"/>
          <p:nvPr/>
        </p:nvSpPr>
        <p:spPr>
          <a:xfrm>
            <a:off x="604445" y="4846379"/>
            <a:ext cx="1321196" cy="784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782DDEB6-4EC3-918B-D74F-35DF748B4B8D}"/>
              </a:ext>
            </a:extLst>
          </p:cNvPr>
          <p:cNvCxnSpPr>
            <a:cxnSpLocks/>
          </p:cNvCxnSpPr>
          <p:nvPr/>
        </p:nvCxnSpPr>
        <p:spPr>
          <a:xfrm>
            <a:off x="1522475" y="5083792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BEBF9A49-371A-E687-3955-D2AB81D7D545}"/>
              </a:ext>
            </a:extLst>
          </p:cNvPr>
          <p:cNvCxnSpPr>
            <a:cxnSpLocks/>
          </p:cNvCxnSpPr>
          <p:nvPr/>
        </p:nvCxnSpPr>
        <p:spPr>
          <a:xfrm>
            <a:off x="1371797" y="5311422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55149911-44AC-7CA1-3903-163D0838F259}"/>
              </a:ext>
            </a:extLst>
          </p:cNvPr>
          <p:cNvCxnSpPr>
            <a:cxnSpLocks/>
          </p:cNvCxnSpPr>
          <p:nvPr/>
        </p:nvCxnSpPr>
        <p:spPr>
          <a:xfrm>
            <a:off x="1842515" y="5555350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Tabla 7">
            <a:extLst>
              <a:ext uri="{FF2B5EF4-FFF2-40B4-BE49-F238E27FC236}">
                <a16:creationId xmlns:a16="http://schemas.microsoft.com/office/drawing/2014/main" id="{B795D9C2-0661-7CCB-6F05-4EBE24FF1AEC}"/>
              </a:ext>
            </a:extLst>
          </p:cNvPr>
          <p:cNvGraphicFramePr>
            <a:graphicFrameLocks noGrp="1"/>
          </p:cNvGraphicFramePr>
          <p:nvPr/>
        </p:nvGraphicFramePr>
        <p:xfrm>
          <a:off x="617321" y="5897659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7227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595775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ASIGNATURA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22" name="CuadroTexto 21">
            <a:extLst>
              <a:ext uri="{FF2B5EF4-FFF2-40B4-BE49-F238E27FC236}">
                <a16:creationId xmlns:a16="http://schemas.microsoft.com/office/drawing/2014/main" id="{C14FB5FA-7B49-E637-C17C-418495AE993A}"/>
              </a:ext>
            </a:extLst>
          </p:cNvPr>
          <p:cNvSpPr txBox="1"/>
          <p:nvPr/>
        </p:nvSpPr>
        <p:spPr>
          <a:xfrm>
            <a:off x="604444" y="6279072"/>
            <a:ext cx="1321196" cy="784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C36EC638-F56E-9EAE-7C39-C69AA5CFE1C8}"/>
              </a:ext>
            </a:extLst>
          </p:cNvPr>
          <p:cNvCxnSpPr>
            <a:cxnSpLocks/>
          </p:cNvCxnSpPr>
          <p:nvPr/>
        </p:nvCxnSpPr>
        <p:spPr>
          <a:xfrm>
            <a:off x="1522474" y="6516485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7033387C-4404-E1A5-B520-9369ACC76CAD}"/>
              </a:ext>
            </a:extLst>
          </p:cNvPr>
          <p:cNvCxnSpPr>
            <a:cxnSpLocks/>
          </p:cNvCxnSpPr>
          <p:nvPr/>
        </p:nvCxnSpPr>
        <p:spPr>
          <a:xfrm>
            <a:off x="1371796" y="6744115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76E89C10-7452-48C7-B685-E68F215FD840}"/>
              </a:ext>
            </a:extLst>
          </p:cNvPr>
          <p:cNvCxnSpPr>
            <a:cxnSpLocks/>
          </p:cNvCxnSpPr>
          <p:nvPr/>
        </p:nvCxnSpPr>
        <p:spPr>
          <a:xfrm>
            <a:off x="1842514" y="6988043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344748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277E1EE-120C-D08F-395E-368A1E898038}"/>
              </a:ext>
            </a:extLst>
          </p:cNvPr>
          <p:cNvSpPr txBox="1"/>
          <p:nvPr/>
        </p:nvSpPr>
        <p:spPr>
          <a:xfrm>
            <a:off x="1139206" y="866383"/>
            <a:ext cx="30492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PROFESORES DEL CURSO</a:t>
            </a: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C4C0A342-1CAA-65AA-C188-14AE9E6B69E1}"/>
              </a:ext>
            </a:extLst>
          </p:cNvPr>
          <p:cNvCxnSpPr>
            <a:cxnSpLocks/>
          </p:cNvCxnSpPr>
          <p:nvPr/>
        </p:nvCxnSpPr>
        <p:spPr>
          <a:xfrm>
            <a:off x="1371798" y="84473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8D1FEE69-0CAE-917A-E452-853804DE0954}"/>
              </a:ext>
            </a:extLst>
          </p:cNvPr>
          <p:cNvSpPr txBox="1"/>
          <p:nvPr/>
        </p:nvSpPr>
        <p:spPr>
          <a:xfrm>
            <a:off x="1455000" y="475408"/>
            <a:ext cx="2417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DATOS RELEVANTES</a:t>
            </a:r>
          </a:p>
        </p:txBody>
      </p:sp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72C936A5-5EA0-5B22-B0A0-7471F60A9488}"/>
              </a:ext>
            </a:extLst>
          </p:cNvPr>
          <p:cNvGraphicFramePr>
            <a:graphicFrameLocks noGrp="1"/>
          </p:cNvGraphicFramePr>
          <p:nvPr/>
        </p:nvGraphicFramePr>
        <p:xfrm>
          <a:off x="617323" y="1575734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7227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595775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ASIGNATURA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F49C2EB0-6282-054F-AC4D-206693825708}"/>
              </a:ext>
            </a:extLst>
          </p:cNvPr>
          <p:cNvSpPr txBox="1"/>
          <p:nvPr/>
        </p:nvSpPr>
        <p:spPr>
          <a:xfrm>
            <a:off x="604446" y="1957147"/>
            <a:ext cx="1321196" cy="784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97C4912F-07F1-2576-E337-F41C4F8D6A21}"/>
              </a:ext>
            </a:extLst>
          </p:cNvPr>
          <p:cNvCxnSpPr>
            <a:cxnSpLocks/>
          </p:cNvCxnSpPr>
          <p:nvPr/>
        </p:nvCxnSpPr>
        <p:spPr>
          <a:xfrm>
            <a:off x="1522476" y="2194560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2948A041-BCAE-F3BF-44CE-755A581E83DF}"/>
              </a:ext>
            </a:extLst>
          </p:cNvPr>
          <p:cNvCxnSpPr>
            <a:cxnSpLocks/>
          </p:cNvCxnSpPr>
          <p:nvPr/>
        </p:nvCxnSpPr>
        <p:spPr>
          <a:xfrm>
            <a:off x="1371798" y="2422190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A68F1666-6835-E26D-103D-9650D2855E7A}"/>
              </a:ext>
            </a:extLst>
          </p:cNvPr>
          <p:cNvCxnSpPr>
            <a:cxnSpLocks/>
          </p:cNvCxnSpPr>
          <p:nvPr/>
        </p:nvCxnSpPr>
        <p:spPr>
          <a:xfrm>
            <a:off x="1842516" y="2666118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a 7">
            <a:extLst>
              <a:ext uri="{FF2B5EF4-FFF2-40B4-BE49-F238E27FC236}">
                <a16:creationId xmlns:a16="http://schemas.microsoft.com/office/drawing/2014/main" id="{E9DDADF0-AA0D-ECBE-577E-6BB69D0A40B8}"/>
              </a:ext>
            </a:extLst>
          </p:cNvPr>
          <p:cNvGraphicFramePr>
            <a:graphicFrameLocks noGrp="1"/>
          </p:cNvGraphicFramePr>
          <p:nvPr/>
        </p:nvGraphicFramePr>
        <p:xfrm>
          <a:off x="617323" y="2985391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7227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595775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ASIGNATURA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C427F598-18C8-6E0C-5C6D-CEB5E2ABB3AB}"/>
              </a:ext>
            </a:extLst>
          </p:cNvPr>
          <p:cNvSpPr txBox="1"/>
          <p:nvPr/>
        </p:nvSpPr>
        <p:spPr>
          <a:xfrm>
            <a:off x="604446" y="3366804"/>
            <a:ext cx="1321196" cy="784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4794B320-5BD7-B50C-0298-CB411179EDFB}"/>
              </a:ext>
            </a:extLst>
          </p:cNvPr>
          <p:cNvCxnSpPr>
            <a:cxnSpLocks/>
          </p:cNvCxnSpPr>
          <p:nvPr/>
        </p:nvCxnSpPr>
        <p:spPr>
          <a:xfrm>
            <a:off x="1522476" y="3604217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C74D5F50-B89A-24A2-8051-63DB5EE926E0}"/>
              </a:ext>
            </a:extLst>
          </p:cNvPr>
          <p:cNvCxnSpPr>
            <a:cxnSpLocks/>
          </p:cNvCxnSpPr>
          <p:nvPr/>
        </p:nvCxnSpPr>
        <p:spPr>
          <a:xfrm>
            <a:off x="1371798" y="3831847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4A34A5ED-4E2A-4BE5-4DE7-0DA394BEC1E8}"/>
              </a:ext>
            </a:extLst>
          </p:cNvPr>
          <p:cNvCxnSpPr>
            <a:cxnSpLocks/>
          </p:cNvCxnSpPr>
          <p:nvPr/>
        </p:nvCxnSpPr>
        <p:spPr>
          <a:xfrm>
            <a:off x="1842516" y="4075775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a 7">
            <a:extLst>
              <a:ext uri="{FF2B5EF4-FFF2-40B4-BE49-F238E27FC236}">
                <a16:creationId xmlns:a16="http://schemas.microsoft.com/office/drawing/2014/main" id="{270A51B0-CD7C-8F35-B96F-850F134B3B75}"/>
              </a:ext>
            </a:extLst>
          </p:cNvPr>
          <p:cNvGraphicFramePr>
            <a:graphicFrameLocks noGrp="1"/>
          </p:cNvGraphicFramePr>
          <p:nvPr/>
        </p:nvGraphicFramePr>
        <p:xfrm>
          <a:off x="617322" y="4464966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7227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595775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ASIGNATURA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14" name="CuadroTexto 13">
            <a:extLst>
              <a:ext uri="{FF2B5EF4-FFF2-40B4-BE49-F238E27FC236}">
                <a16:creationId xmlns:a16="http://schemas.microsoft.com/office/drawing/2014/main" id="{3B2C0457-C857-A373-ACBA-71476BA0EC58}"/>
              </a:ext>
            </a:extLst>
          </p:cNvPr>
          <p:cNvSpPr txBox="1"/>
          <p:nvPr/>
        </p:nvSpPr>
        <p:spPr>
          <a:xfrm>
            <a:off x="604445" y="4846379"/>
            <a:ext cx="1321196" cy="784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782DDEB6-4EC3-918B-D74F-35DF748B4B8D}"/>
              </a:ext>
            </a:extLst>
          </p:cNvPr>
          <p:cNvCxnSpPr>
            <a:cxnSpLocks/>
          </p:cNvCxnSpPr>
          <p:nvPr/>
        </p:nvCxnSpPr>
        <p:spPr>
          <a:xfrm>
            <a:off x="1522475" y="5083792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BEBF9A49-371A-E687-3955-D2AB81D7D545}"/>
              </a:ext>
            </a:extLst>
          </p:cNvPr>
          <p:cNvCxnSpPr>
            <a:cxnSpLocks/>
          </p:cNvCxnSpPr>
          <p:nvPr/>
        </p:nvCxnSpPr>
        <p:spPr>
          <a:xfrm>
            <a:off x="1371797" y="5311422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55149911-44AC-7CA1-3903-163D0838F259}"/>
              </a:ext>
            </a:extLst>
          </p:cNvPr>
          <p:cNvCxnSpPr>
            <a:cxnSpLocks/>
          </p:cNvCxnSpPr>
          <p:nvPr/>
        </p:nvCxnSpPr>
        <p:spPr>
          <a:xfrm>
            <a:off x="1842515" y="5555350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Tabla 7">
            <a:extLst>
              <a:ext uri="{FF2B5EF4-FFF2-40B4-BE49-F238E27FC236}">
                <a16:creationId xmlns:a16="http://schemas.microsoft.com/office/drawing/2014/main" id="{B795D9C2-0661-7CCB-6F05-4EBE24FF1AEC}"/>
              </a:ext>
            </a:extLst>
          </p:cNvPr>
          <p:cNvGraphicFramePr>
            <a:graphicFrameLocks noGrp="1"/>
          </p:cNvGraphicFramePr>
          <p:nvPr/>
        </p:nvGraphicFramePr>
        <p:xfrm>
          <a:off x="617321" y="5897659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7227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595775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ASIGNATURA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22" name="CuadroTexto 21">
            <a:extLst>
              <a:ext uri="{FF2B5EF4-FFF2-40B4-BE49-F238E27FC236}">
                <a16:creationId xmlns:a16="http://schemas.microsoft.com/office/drawing/2014/main" id="{C14FB5FA-7B49-E637-C17C-418495AE993A}"/>
              </a:ext>
            </a:extLst>
          </p:cNvPr>
          <p:cNvSpPr txBox="1"/>
          <p:nvPr/>
        </p:nvSpPr>
        <p:spPr>
          <a:xfrm>
            <a:off x="604444" y="6279072"/>
            <a:ext cx="1321196" cy="784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C36EC638-F56E-9EAE-7C39-C69AA5CFE1C8}"/>
              </a:ext>
            </a:extLst>
          </p:cNvPr>
          <p:cNvCxnSpPr>
            <a:cxnSpLocks/>
          </p:cNvCxnSpPr>
          <p:nvPr/>
        </p:nvCxnSpPr>
        <p:spPr>
          <a:xfrm>
            <a:off x="1522474" y="6516485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7033387C-4404-E1A5-B520-9369ACC76CAD}"/>
              </a:ext>
            </a:extLst>
          </p:cNvPr>
          <p:cNvCxnSpPr>
            <a:cxnSpLocks/>
          </p:cNvCxnSpPr>
          <p:nvPr/>
        </p:nvCxnSpPr>
        <p:spPr>
          <a:xfrm>
            <a:off x="1371796" y="6744115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76E89C10-7452-48C7-B685-E68F215FD840}"/>
              </a:ext>
            </a:extLst>
          </p:cNvPr>
          <p:cNvCxnSpPr>
            <a:cxnSpLocks/>
          </p:cNvCxnSpPr>
          <p:nvPr/>
        </p:nvCxnSpPr>
        <p:spPr>
          <a:xfrm>
            <a:off x="1842514" y="6988043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830367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277E1EE-120C-D08F-395E-368A1E898038}"/>
              </a:ext>
            </a:extLst>
          </p:cNvPr>
          <p:cNvSpPr txBox="1"/>
          <p:nvPr/>
        </p:nvSpPr>
        <p:spPr>
          <a:xfrm>
            <a:off x="1139206" y="866383"/>
            <a:ext cx="30492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PROFESORES DEL CURSO</a:t>
            </a: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C4C0A342-1CAA-65AA-C188-14AE9E6B69E1}"/>
              </a:ext>
            </a:extLst>
          </p:cNvPr>
          <p:cNvCxnSpPr>
            <a:cxnSpLocks/>
          </p:cNvCxnSpPr>
          <p:nvPr/>
        </p:nvCxnSpPr>
        <p:spPr>
          <a:xfrm>
            <a:off x="1371798" y="84473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8D1FEE69-0CAE-917A-E452-853804DE0954}"/>
              </a:ext>
            </a:extLst>
          </p:cNvPr>
          <p:cNvSpPr txBox="1"/>
          <p:nvPr/>
        </p:nvSpPr>
        <p:spPr>
          <a:xfrm>
            <a:off x="1455000" y="475408"/>
            <a:ext cx="2417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DATOS RELEVANTES</a:t>
            </a:r>
          </a:p>
        </p:txBody>
      </p:sp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72C936A5-5EA0-5B22-B0A0-7471F60A9488}"/>
              </a:ext>
            </a:extLst>
          </p:cNvPr>
          <p:cNvGraphicFramePr>
            <a:graphicFrameLocks noGrp="1"/>
          </p:cNvGraphicFramePr>
          <p:nvPr/>
        </p:nvGraphicFramePr>
        <p:xfrm>
          <a:off x="617323" y="1575734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7227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595775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ASIGNATURA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F49C2EB0-6282-054F-AC4D-206693825708}"/>
              </a:ext>
            </a:extLst>
          </p:cNvPr>
          <p:cNvSpPr txBox="1"/>
          <p:nvPr/>
        </p:nvSpPr>
        <p:spPr>
          <a:xfrm>
            <a:off x="604446" y="1957147"/>
            <a:ext cx="1321196" cy="784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97C4912F-07F1-2576-E337-F41C4F8D6A21}"/>
              </a:ext>
            </a:extLst>
          </p:cNvPr>
          <p:cNvCxnSpPr>
            <a:cxnSpLocks/>
          </p:cNvCxnSpPr>
          <p:nvPr/>
        </p:nvCxnSpPr>
        <p:spPr>
          <a:xfrm>
            <a:off x="1522476" y="2194560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2948A041-BCAE-F3BF-44CE-755A581E83DF}"/>
              </a:ext>
            </a:extLst>
          </p:cNvPr>
          <p:cNvCxnSpPr>
            <a:cxnSpLocks/>
          </p:cNvCxnSpPr>
          <p:nvPr/>
        </p:nvCxnSpPr>
        <p:spPr>
          <a:xfrm>
            <a:off x="1371798" y="2422190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A68F1666-6835-E26D-103D-9650D2855E7A}"/>
              </a:ext>
            </a:extLst>
          </p:cNvPr>
          <p:cNvCxnSpPr>
            <a:cxnSpLocks/>
          </p:cNvCxnSpPr>
          <p:nvPr/>
        </p:nvCxnSpPr>
        <p:spPr>
          <a:xfrm>
            <a:off x="1842516" y="2666118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a 7">
            <a:extLst>
              <a:ext uri="{FF2B5EF4-FFF2-40B4-BE49-F238E27FC236}">
                <a16:creationId xmlns:a16="http://schemas.microsoft.com/office/drawing/2014/main" id="{E9DDADF0-AA0D-ECBE-577E-6BB69D0A40B8}"/>
              </a:ext>
            </a:extLst>
          </p:cNvPr>
          <p:cNvGraphicFramePr>
            <a:graphicFrameLocks noGrp="1"/>
          </p:cNvGraphicFramePr>
          <p:nvPr/>
        </p:nvGraphicFramePr>
        <p:xfrm>
          <a:off x="617323" y="2985391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7227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595775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ASIGNATURA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C427F598-18C8-6E0C-5C6D-CEB5E2ABB3AB}"/>
              </a:ext>
            </a:extLst>
          </p:cNvPr>
          <p:cNvSpPr txBox="1"/>
          <p:nvPr/>
        </p:nvSpPr>
        <p:spPr>
          <a:xfrm>
            <a:off x="604446" y="3366804"/>
            <a:ext cx="1321196" cy="784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4794B320-5BD7-B50C-0298-CB411179EDFB}"/>
              </a:ext>
            </a:extLst>
          </p:cNvPr>
          <p:cNvCxnSpPr>
            <a:cxnSpLocks/>
          </p:cNvCxnSpPr>
          <p:nvPr/>
        </p:nvCxnSpPr>
        <p:spPr>
          <a:xfrm>
            <a:off x="1522476" y="3604217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C74D5F50-B89A-24A2-8051-63DB5EE926E0}"/>
              </a:ext>
            </a:extLst>
          </p:cNvPr>
          <p:cNvCxnSpPr>
            <a:cxnSpLocks/>
          </p:cNvCxnSpPr>
          <p:nvPr/>
        </p:nvCxnSpPr>
        <p:spPr>
          <a:xfrm>
            <a:off x="1371798" y="3831847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4A34A5ED-4E2A-4BE5-4DE7-0DA394BEC1E8}"/>
              </a:ext>
            </a:extLst>
          </p:cNvPr>
          <p:cNvCxnSpPr>
            <a:cxnSpLocks/>
          </p:cNvCxnSpPr>
          <p:nvPr/>
        </p:nvCxnSpPr>
        <p:spPr>
          <a:xfrm>
            <a:off x="1842516" y="4075775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a 7">
            <a:extLst>
              <a:ext uri="{FF2B5EF4-FFF2-40B4-BE49-F238E27FC236}">
                <a16:creationId xmlns:a16="http://schemas.microsoft.com/office/drawing/2014/main" id="{270A51B0-CD7C-8F35-B96F-850F134B3B75}"/>
              </a:ext>
            </a:extLst>
          </p:cNvPr>
          <p:cNvGraphicFramePr>
            <a:graphicFrameLocks noGrp="1"/>
          </p:cNvGraphicFramePr>
          <p:nvPr/>
        </p:nvGraphicFramePr>
        <p:xfrm>
          <a:off x="617322" y="4464966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7227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595775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ASIGNATURA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14" name="CuadroTexto 13">
            <a:extLst>
              <a:ext uri="{FF2B5EF4-FFF2-40B4-BE49-F238E27FC236}">
                <a16:creationId xmlns:a16="http://schemas.microsoft.com/office/drawing/2014/main" id="{3B2C0457-C857-A373-ACBA-71476BA0EC58}"/>
              </a:ext>
            </a:extLst>
          </p:cNvPr>
          <p:cNvSpPr txBox="1"/>
          <p:nvPr/>
        </p:nvSpPr>
        <p:spPr>
          <a:xfrm>
            <a:off x="604445" y="4846379"/>
            <a:ext cx="1321196" cy="784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782DDEB6-4EC3-918B-D74F-35DF748B4B8D}"/>
              </a:ext>
            </a:extLst>
          </p:cNvPr>
          <p:cNvCxnSpPr>
            <a:cxnSpLocks/>
          </p:cNvCxnSpPr>
          <p:nvPr/>
        </p:nvCxnSpPr>
        <p:spPr>
          <a:xfrm>
            <a:off x="1522475" y="5083792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BEBF9A49-371A-E687-3955-D2AB81D7D545}"/>
              </a:ext>
            </a:extLst>
          </p:cNvPr>
          <p:cNvCxnSpPr>
            <a:cxnSpLocks/>
          </p:cNvCxnSpPr>
          <p:nvPr/>
        </p:nvCxnSpPr>
        <p:spPr>
          <a:xfrm>
            <a:off x="1371797" y="5311422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55149911-44AC-7CA1-3903-163D0838F259}"/>
              </a:ext>
            </a:extLst>
          </p:cNvPr>
          <p:cNvCxnSpPr>
            <a:cxnSpLocks/>
          </p:cNvCxnSpPr>
          <p:nvPr/>
        </p:nvCxnSpPr>
        <p:spPr>
          <a:xfrm>
            <a:off x="1842515" y="5555350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Tabla 7">
            <a:extLst>
              <a:ext uri="{FF2B5EF4-FFF2-40B4-BE49-F238E27FC236}">
                <a16:creationId xmlns:a16="http://schemas.microsoft.com/office/drawing/2014/main" id="{B795D9C2-0661-7CCB-6F05-4EBE24FF1AEC}"/>
              </a:ext>
            </a:extLst>
          </p:cNvPr>
          <p:cNvGraphicFramePr>
            <a:graphicFrameLocks noGrp="1"/>
          </p:cNvGraphicFramePr>
          <p:nvPr/>
        </p:nvGraphicFramePr>
        <p:xfrm>
          <a:off x="617321" y="5897659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7227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595775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ASIGNATURA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22" name="CuadroTexto 21">
            <a:extLst>
              <a:ext uri="{FF2B5EF4-FFF2-40B4-BE49-F238E27FC236}">
                <a16:creationId xmlns:a16="http://schemas.microsoft.com/office/drawing/2014/main" id="{C14FB5FA-7B49-E637-C17C-418495AE993A}"/>
              </a:ext>
            </a:extLst>
          </p:cNvPr>
          <p:cNvSpPr txBox="1"/>
          <p:nvPr/>
        </p:nvSpPr>
        <p:spPr>
          <a:xfrm>
            <a:off x="604444" y="6279072"/>
            <a:ext cx="1321196" cy="784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C36EC638-F56E-9EAE-7C39-C69AA5CFE1C8}"/>
              </a:ext>
            </a:extLst>
          </p:cNvPr>
          <p:cNvCxnSpPr>
            <a:cxnSpLocks/>
          </p:cNvCxnSpPr>
          <p:nvPr/>
        </p:nvCxnSpPr>
        <p:spPr>
          <a:xfrm>
            <a:off x="1522474" y="6516485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7033387C-4404-E1A5-B520-9369ACC76CAD}"/>
              </a:ext>
            </a:extLst>
          </p:cNvPr>
          <p:cNvCxnSpPr>
            <a:cxnSpLocks/>
          </p:cNvCxnSpPr>
          <p:nvPr/>
        </p:nvCxnSpPr>
        <p:spPr>
          <a:xfrm>
            <a:off x="1371796" y="6744115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76E89C10-7452-48C7-B685-E68F215FD840}"/>
              </a:ext>
            </a:extLst>
          </p:cNvPr>
          <p:cNvCxnSpPr>
            <a:cxnSpLocks/>
          </p:cNvCxnSpPr>
          <p:nvPr/>
        </p:nvCxnSpPr>
        <p:spPr>
          <a:xfrm>
            <a:off x="1842514" y="6988043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989129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277E1EE-120C-D08F-395E-368A1E898038}"/>
              </a:ext>
            </a:extLst>
          </p:cNvPr>
          <p:cNvSpPr txBox="1"/>
          <p:nvPr/>
        </p:nvSpPr>
        <p:spPr>
          <a:xfrm>
            <a:off x="1139206" y="866383"/>
            <a:ext cx="30492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PROFESORES DEL CURSO</a:t>
            </a: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C4C0A342-1CAA-65AA-C188-14AE9E6B69E1}"/>
              </a:ext>
            </a:extLst>
          </p:cNvPr>
          <p:cNvCxnSpPr>
            <a:cxnSpLocks/>
          </p:cNvCxnSpPr>
          <p:nvPr/>
        </p:nvCxnSpPr>
        <p:spPr>
          <a:xfrm>
            <a:off x="1371798" y="84473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8D1FEE69-0CAE-917A-E452-853804DE0954}"/>
              </a:ext>
            </a:extLst>
          </p:cNvPr>
          <p:cNvSpPr txBox="1"/>
          <p:nvPr/>
        </p:nvSpPr>
        <p:spPr>
          <a:xfrm>
            <a:off x="1455000" y="475408"/>
            <a:ext cx="2417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DATOS RELEVANTES</a:t>
            </a:r>
          </a:p>
        </p:txBody>
      </p:sp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72C936A5-5EA0-5B22-B0A0-7471F60A9488}"/>
              </a:ext>
            </a:extLst>
          </p:cNvPr>
          <p:cNvGraphicFramePr>
            <a:graphicFrameLocks noGrp="1"/>
          </p:cNvGraphicFramePr>
          <p:nvPr/>
        </p:nvGraphicFramePr>
        <p:xfrm>
          <a:off x="617323" y="1575734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7227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595775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ASIGNATURA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F49C2EB0-6282-054F-AC4D-206693825708}"/>
              </a:ext>
            </a:extLst>
          </p:cNvPr>
          <p:cNvSpPr txBox="1"/>
          <p:nvPr/>
        </p:nvSpPr>
        <p:spPr>
          <a:xfrm>
            <a:off x="604446" y="1957147"/>
            <a:ext cx="1321196" cy="784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97C4912F-07F1-2576-E337-F41C4F8D6A21}"/>
              </a:ext>
            </a:extLst>
          </p:cNvPr>
          <p:cNvCxnSpPr>
            <a:cxnSpLocks/>
          </p:cNvCxnSpPr>
          <p:nvPr/>
        </p:nvCxnSpPr>
        <p:spPr>
          <a:xfrm>
            <a:off x="1522476" y="2194560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2948A041-BCAE-F3BF-44CE-755A581E83DF}"/>
              </a:ext>
            </a:extLst>
          </p:cNvPr>
          <p:cNvCxnSpPr>
            <a:cxnSpLocks/>
          </p:cNvCxnSpPr>
          <p:nvPr/>
        </p:nvCxnSpPr>
        <p:spPr>
          <a:xfrm>
            <a:off x="1371798" y="2422190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A68F1666-6835-E26D-103D-9650D2855E7A}"/>
              </a:ext>
            </a:extLst>
          </p:cNvPr>
          <p:cNvCxnSpPr>
            <a:cxnSpLocks/>
          </p:cNvCxnSpPr>
          <p:nvPr/>
        </p:nvCxnSpPr>
        <p:spPr>
          <a:xfrm>
            <a:off x="1842516" y="2666118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a 7">
            <a:extLst>
              <a:ext uri="{FF2B5EF4-FFF2-40B4-BE49-F238E27FC236}">
                <a16:creationId xmlns:a16="http://schemas.microsoft.com/office/drawing/2014/main" id="{E9DDADF0-AA0D-ECBE-577E-6BB69D0A40B8}"/>
              </a:ext>
            </a:extLst>
          </p:cNvPr>
          <p:cNvGraphicFramePr>
            <a:graphicFrameLocks noGrp="1"/>
          </p:cNvGraphicFramePr>
          <p:nvPr/>
        </p:nvGraphicFramePr>
        <p:xfrm>
          <a:off x="617323" y="2985391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7227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595775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ASIGNATURA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C427F598-18C8-6E0C-5C6D-CEB5E2ABB3AB}"/>
              </a:ext>
            </a:extLst>
          </p:cNvPr>
          <p:cNvSpPr txBox="1"/>
          <p:nvPr/>
        </p:nvSpPr>
        <p:spPr>
          <a:xfrm>
            <a:off x="604446" y="3366804"/>
            <a:ext cx="1321196" cy="784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4794B320-5BD7-B50C-0298-CB411179EDFB}"/>
              </a:ext>
            </a:extLst>
          </p:cNvPr>
          <p:cNvCxnSpPr>
            <a:cxnSpLocks/>
          </p:cNvCxnSpPr>
          <p:nvPr/>
        </p:nvCxnSpPr>
        <p:spPr>
          <a:xfrm>
            <a:off x="1522476" y="3604217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C74D5F50-B89A-24A2-8051-63DB5EE926E0}"/>
              </a:ext>
            </a:extLst>
          </p:cNvPr>
          <p:cNvCxnSpPr>
            <a:cxnSpLocks/>
          </p:cNvCxnSpPr>
          <p:nvPr/>
        </p:nvCxnSpPr>
        <p:spPr>
          <a:xfrm>
            <a:off x="1371798" y="3831847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4A34A5ED-4E2A-4BE5-4DE7-0DA394BEC1E8}"/>
              </a:ext>
            </a:extLst>
          </p:cNvPr>
          <p:cNvCxnSpPr>
            <a:cxnSpLocks/>
          </p:cNvCxnSpPr>
          <p:nvPr/>
        </p:nvCxnSpPr>
        <p:spPr>
          <a:xfrm>
            <a:off x="1842516" y="4075775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a 7">
            <a:extLst>
              <a:ext uri="{FF2B5EF4-FFF2-40B4-BE49-F238E27FC236}">
                <a16:creationId xmlns:a16="http://schemas.microsoft.com/office/drawing/2014/main" id="{270A51B0-CD7C-8F35-B96F-850F134B3B75}"/>
              </a:ext>
            </a:extLst>
          </p:cNvPr>
          <p:cNvGraphicFramePr>
            <a:graphicFrameLocks noGrp="1"/>
          </p:cNvGraphicFramePr>
          <p:nvPr/>
        </p:nvGraphicFramePr>
        <p:xfrm>
          <a:off x="617322" y="4464966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7227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595775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ASIGNATURA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14" name="CuadroTexto 13">
            <a:extLst>
              <a:ext uri="{FF2B5EF4-FFF2-40B4-BE49-F238E27FC236}">
                <a16:creationId xmlns:a16="http://schemas.microsoft.com/office/drawing/2014/main" id="{3B2C0457-C857-A373-ACBA-71476BA0EC58}"/>
              </a:ext>
            </a:extLst>
          </p:cNvPr>
          <p:cNvSpPr txBox="1"/>
          <p:nvPr/>
        </p:nvSpPr>
        <p:spPr>
          <a:xfrm>
            <a:off x="604445" y="4846379"/>
            <a:ext cx="1321196" cy="784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782DDEB6-4EC3-918B-D74F-35DF748B4B8D}"/>
              </a:ext>
            </a:extLst>
          </p:cNvPr>
          <p:cNvCxnSpPr>
            <a:cxnSpLocks/>
          </p:cNvCxnSpPr>
          <p:nvPr/>
        </p:nvCxnSpPr>
        <p:spPr>
          <a:xfrm>
            <a:off x="1522475" y="5083792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BEBF9A49-371A-E687-3955-D2AB81D7D545}"/>
              </a:ext>
            </a:extLst>
          </p:cNvPr>
          <p:cNvCxnSpPr>
            <a:cxnSpLocks/>
          </p:cNvCxnSpPr>
          <p:nvPr/>
        </p:nvCxnSpPr>
        <p:spPr>
          <a:xfrm>
            <a:off x="1371797" y="5311422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55149911-44AC-7CA1-3903-163D0838F259}"/>
              </a:ext>
            </a:extLst>
          </p:cNvPr>
          <p:cNvCxnSpPr>
            <a:cxnSpLocks/>
          </p:cNvCxnSpPr>
          <p:nvPr/>
        </p:nvCxnSpPr>
        <p:spPr>
          <a:xfrm>
            <a:off x="1842515" y="5555350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Tabla 7">
            <a:extLst>
              <a:ext uri="{FF2B5EF4-FFF2-40B4-BE49-F238E27FC236}">
                <a16:creationId xmlns:a16="http://schemas.microsoft.com/office/drawing/2014/main" id="{B795D9C2-0661-7CCB-6F05-4EBE24FF1AEC}"/>
              </a:ext>
            </a:extLst>
          </p:cNvPr>
          <p:cNvGraphicFramePr>
            <a:graphicFrameLocks noGrp="1"/>
          </p:cNvGraphicFramePr>
          <p:nvPr/>
        </p:nvGraphicFramePr>
        <p:xfrm>
          <a:off x="617321" y="5897659"/>
          <a:ext cx="4093002" cy="307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7227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2595775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307778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ASIGNATURA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FD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sp>
        <p:nvSpPr>
          <p:cNvPr id="22" name="CuadroTexto 21">
            <a:extLst>
              <a:ext uri="{FF2B5EF4-FFF2-40B4-BE49-F238E27FC236}">
                <a16:creationId xmlns:a16="http://schemas.microsoft.com/office/drawing/2014/main" id="{C14FB5FA-7B49-E637-C17C-418495AE993A}"/>
              </a:ext>
            </a:extLst>
          </p:cNvPr>
          <p:cNvSpPr txBox="1"/>
          <p:nvPr/>
        </p:nvSpPr>
        <p:spPr>
          <a:xfrm>
            <a:off x="604444" y="6279072"/>
            <a:ext cx="1321196" cy="784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NOMBRE: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E-MAIL</a:t>
            </a:r>
          </a:p>
          <a:p>
            <a:pPr>
              <a:lnSpc>
                <a:spcPct val="150000"/>
              </a:lnSpc>
            </a:pPr>
            <a:r>
              <a:rPr lang="es-CL" sz="1050" spc="300" dirty="0">
                <a:latin typeface="Caviar Dreams" panose="020B0402020204020504" pitchFamily="34" charset="0"/>
              </a:rPr>
              <a:t>CONTACTO:</a:t>
            </a: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C36EC638-F56E-9EAE-7C39-C69AA5CFE1C8}"/>
              </a:ext>
            </a:extLst>
          </p:cNvPr>
          <p:cNvCxnSpPr>
            <a:cxnSpLocks/>
          </p:cNvCxnSpPr>
          <p:nvPr/>
        </p:nvCxnSpPr>
        <p:spPr>
          <a:xfrm>
            <a:off x="1522474" y="6516485"/>
            <a:ext cx="3187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7033387C-4404-E1A5-B520-9369ACC76CAD}"/>
              </a:ext>
            </a:extLst>
          </p:cNvPr>
          <p:cNvCxnSpPr>
            <a:cxnSpLocks/>
          </p:cNvCxnSpPr>
          <p:nvPr/>
        </p:nvCxnSpPr>
        <p:spPr>
          <a:xfrm>
            <a:off x="1371796" y="6744115"/>
            <a:ext cx="3338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76E89C10-7452-48C7-B685-E68F215FD840}"/>
              </a:ext>
            </a:extLst>
          </p:cNvPr>
          <p:cNvCxnSpPr>
            <a:cxnSpLocks/>
          </p:cNvCxnSpPr>
          <p:nvPr/>
        </p:nvCxnSpPr>
        <p:spPr>
          <a:xfrm>
            <a:off x="1842514" y="6988043"/>
            <a:ext cx="28678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123135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A7E10491-71DE-D26C-D84E-21E3FF1C9EC9}"/>
              </a:ext>
            </a:extLst>
          </p:cNvPr>
          <p:cNvSpPr txBox="1"/>
          <p:nvPr/>
        </p:nvSpPr>
        <p:spPr>
          <a:xfrm>
            <a:off x="1018982" y="407167"/>
            <a:ext cx="3267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ENTREGA DE COOPERACIÓN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2EA85DF-2E8D-57FD-865E-09BBE54C27F2}"/>
              </a:ext>
            </a:extLst>
          </p:cNvPr>
          <p:cNvSpPr txBox="1"/>
          <p:nvPr/>
        </p:nvSpPr>
        <p:spPr>
          <a:xfrm>
            <a:off x="1377894" y="760007"/>
            <a:ext cx="25718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ACTIVIDADES EXTRAS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75DC0351-5BA3-3FBD-ACBD-BF5B246027AF}"/>
              </a:ext>
            </a:extLst>
          </p:cNvPr>
          <p:cNvCxnSpPr>
            <a:cxnSpLocks/>
          </p:cNvCxnSpPr>
          <p:nvPr/>
        </p:nvCxnSpPr>
        <p:spPr>
          <a:xfrm>
            <a:off x="1018982" y="760007"/>
            <a:ext cx="323351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a 8">
            <a:extLst>
              <a:ext uri="{FF2B5EF4-FFF2-40B4-BE49-F238E27FC236}">
                <a16:creationId xmlns:a16="http://schemas.microsoft.com/office/drawing/2014/main" id="{0712D65B-FA7E-AC91-3A45-60FE191FD9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2229676"/>
              </p:ext>
            </p:extLst>
          </p:nvPr>
        </p:nvGraphicFramePr>
        <p:xfrm>
          <a:off x="561548" y="1185155"/>
          <a:ext cx="4204554" cy="59826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3354">
                  <a:extLst>
                    <a:ext uri="{9D8B030D-6E8A-4147-A177-3AD203B41FA5}">
                      <a16:colId xmlns:a16="http://schemas.microsoft.com/office/drawing/2014/main" val="2957913539"/>
                    </a:ext>
                  </a:extLst>
                </a:gridCol>
                <a:gridCol w="1433015">
                  <a:extLst>
                    <a:ext uri="{9D8B030D-6E8A-4147-A177-3AD203B41FA5}">
                      <a16:colId xmlns:a16="http://schemas.microsoft.com/office/drawing/2014/main" val="3189883300"/>
                    </a:ext>
                  </a:extLst>
                </a:gridCol>
                <a:gridCol w="1818185">
                  <a:extLst>
                    <a:ext uri="{9D8B030D-6E8A-4147-A177-3AD203B41FA5}">
                      <a16:colId xmlns:a16="http://schemas.microsoft.com/office/drawing/2014/main" val="1510791885"/>
                    </a:ext>
                  </a:extLst>
                </a:gridCol>
              </a:tblGrid>
              <a:tr h="398842">
                <a:tc>
                  <a:txBody>
                    <a:bodyPr/>
                    <a:lstStyle/>
                    <a:p>
                      <a:pPr algn="ctr"/>
                      <a:r>
                        <a:rPr lang="es-CL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FDE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pc="300" dirty="0">
                          <a:latin typeface="Caviar Dreams" panose="020B0402020204020504" pitchFamily="34" charset="0"/>
                        </a:rPr>
                        <a:t>NOMBRE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FDE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pc="300" dirty="0">
                          <a:latin typeface="Caviar Dreams" panose="020B0402020204020504" pitchFamily="34" charset="0"/>
                        </a:rPr>
                        <a:t>COOPERACIÓN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FD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5948049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68942521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6200621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0247783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29956116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055442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14152696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76483875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92828249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98210466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37524621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78690798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8100738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4632683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65992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011384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A7E10491-71DE-D26C-D84E-21E3FF1C9EC9}"/>
              </a:ext>
            </a:extLst>
          </p:cNvPr>
          <p:cNvSpPr txBox="1"/>
          <p:nvPr/>
        </p:nvSpPr>
        <p:spPr>
          <a:xfrm>
            <a:off x="1018982" y="407167"/>
            <a:ext cx="3267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ENTREGA DE COOPERACIÓN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2EA85DF-2E8D-57FD-865E-09BBE54C27F2}"/>
              </a:ext>
            </a:extLst>
          </p:cNvPr>
          <p:cNvSpPr txBox="1"/>
          <p:nvPr/>
        </p:nvSpPr>
        <p:spPr>
          <a:xfrm>
            <a:off x="1377894" y="760007"/>
            <a:ext cx="25718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ACTIVIDADES EXTRAS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75DC0351-5BA3-3FBD-ACBD-BF5B246027AF}"/>
              </a:ext>
            </a:extLst>
          </p:cNvPr>
          <p:cNvCxnSpPr>
            <a:cxnSpLocks/>
          </p:cNvCxnSpPr>
          <p:nvPr/>
        </p:nvCxnSpPr>
        <p:spPr>
          <a:xfrm>
            <a:off x="1018982" y="760007"/>
            <a:ext cx="323351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a 8">
            <a:extLst>
              <a:ext uri="{FF2B5EF4-FFF2-40B4-BE49-F238E27FC236}">
                <a16:creationId xmlns:a16="http://schemas.microsoft.com/office/drawing/2014/main" id="{0712D65B-FA7E-AC91-3A45-60FE191FD9B5}"/>
              </a:ext>
            </a:extLst>
          </p:cNvPr>
          <p:cNvGraphicFramePr>
            <a:graphicFrameLocks noGrp="1"/>
          </p:cNvGraphicFramePr>
          <p:nvPr/>
        </p:nvGraphicFramePr>
        <p:xfrm>
          <a:off x="561548" y="1185155"/>
          <a:ext cx="4204554" cy="59826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3354">
                  <a:extLst>
                    <a:ext uri="{9D8B030D-6E8A-4147-A177-3AD203B41FA5}">
                      <a16:colId xmlns:a16="http://schemas.microsoft.com/office/drawing/2014/main" val="2957913539"/>
                    </a:ext>
                  </a:extLst>
                </a:gridCol>
                <a:gridCol w="1433015">
                  <a:extLst>
                    <a:ext uri="{9D8B030D-6E8A-4147-A177-3AD203B41FA5}">
                      <a16:colId xmlns:a16="http://schemas.microsoft.com/office/drawing/2014/main" val="3189883300"/>
                    </a:ext>
                  </a:extLst>
                </a:gridCol>
                <a:gridCol w="1818185">
                  <a:extLst>
                    <a:ext uri="{9D8B030D-6E8A-4147-A177-3AD203B41FA5}">
                      <a16:colId xmlns:a16="http://schemas.microsoft.com/office/drawing/2014/main" val="1510791885"/>
                    </a:ext>
                  </a:extLst>
                </a:gridCol>
              </a:tblGrid>
              <a:tr h="398842">
                <a:tc>
                  <a:txBody>
                    <a:bodyPr/>
                    <a:lstStyle/>
                    <a:p>
                      <a:pPr algn="ctr"/>
                      <a:r>
                        <a:rPr lang="es-CL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FDE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pc="300" dirty="0">
                          <a:latin typeface="Caviar Dreams" panose="020B0402020204020504" pitchFamily="34" charset="0"/>
                        </a:rPr>
                        <a:t>NOMBRE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FDE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pc="300" dirty="0">
                          <a:latin typeface="Caviar Dreams" panose="020B0402020204020504" pitchFamily="34" charset="0"/>
                        </a:rPr>
                        <a:t>COOPERACIÓN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FD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5948049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68942521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6200621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0247783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29956116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055442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14152696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76483875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92828249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98210466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37524621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78690798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8100738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4632683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65992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905361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A7E10491-71DE-D26C-D84E-21E3FF1C9EC9}"/>
              </a:ext>
            </a:extLst>
          </p:cNvPr>
          <p:cNvSpPr txBox="1"/>
          <p:nvPr/>
        </p:nvSpPr>
        <p:spPr>
          <a:xfrm>
            <a:off x="1018982" y="407167"/>
            <a:ext cx="3267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ENTREGA DE COOPERACIÓN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2EA85DF-2E8D-57FD-865E-09BBE54C27F2}"/>
              </a:ext>
            </a:extLst>
          </p:cNvPr>
          <p:cNvSpPr txBox="1"/>
          <p:nvPr/>
        </p:nvSpPr>
        <p:spPr>
          <a:xfrm>
            <a:off x="1377894" y="760007"/>
            <a:ext cx="25718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ACTIVIDADES EXTRAS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75DC0351-5BA3-3FBD-ACBD-BF5B246027AF}"/>
              </a:ext>
            </a:extLst>
          </p:cNvPr>
          <p:cNvCxnSpPr>
            <a:cxnSpLocks/>
          </p:cNvCxnSpPr>
          <p:nvPr/>
        </p:nvCxnSpPr>
        <p:spPr>
          <a:xfrm>
            <a:off x="1018982" y="760007"/>
            <a:ext cx="323351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a 8">
            <a:extLst>
              <a:ext uri="{FF2B5EF4-FFF2-40B4-BE49-F238E27FC236}">
                <a16:creationId xmlns:a16="http://schemas.microsoft.com/office/drawing/2014/main" id="{0712D65B-FA7E-AC91-3A45-60FE191FD9B5}"/>
              </a:ext>
            </a:extLst>
          </p:cNvPr>
          <p:cNvGraphicFramePr>
            <a:graphicFrameLocks noGrp="1"/>
          </p:cNvGraphicFramePr>
          <p:nvPr/>
        </p:nvGraphicFramePr>
        <p:xfrm>
          <a:off x="561548" y="1185155"/>
          <a:ext cx="4204554" cy="59826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3354">
                  <a:extLst>
                    <a:ext uri="{9D8B030D-6E8A-4147-A177-3AD203B41FA5}">
                      <a16:colId xmlns:a16="http://schemas.microsoft.com/office/drawing/2014/main" val="2957913539"/>
                    </a:ext>
                  </a:extLst>
                </a:gridCol>
                <a:gridCol w="1433015">
                  <a:extLst>
                    <a:ext uri="{9D8B030D-6E8A-4147-A177-3AD203B41FA5}">
                      <a16:colId xmlns:a16="http://schemas.microsoft.com/office/drawing/2014/main" val="3189883300"/>
                    </a:ext>
                  </a:extLst>
                </a:gridCol>
                <a:gridCol w="1818185">
                  <a:extLst>
                    <a:ext uri="{9D8B030D-6E8A-4147-A177-3AD203B41FA5}">
                      <a16:colId xmlns:a16="http://schemas.microsoft.com/office/drawing/2014/main" val="1510791885"/>
                    </a:ext>
                  </a:extLst>
                </a:gridCol>
              </a:tblGrid>
              <a:tr h="398842">
                <a:tc>
                  <a:txBody>
                    <a:bodyPr/>
                    <a:lstStyle/>
                    <a:p>
                      <a:pPr algn="ctr"/>
                      <a:r>
                        <a:rPr lang="es-CL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FDE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pc="300" dirty="0">
                          <a:latin typeface="Caviar Dreams" panose="020B0402020204020504" pitchFamily="34" charset="0"/>
                        </a:rPr>
                        <a:t>NOMBRE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FDE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pc="300" dirty="0">
                          <a:latin typeface="Caviar Dreams" panose="020B0402020204020504" pitchFamily="34" charset="0"/>
                        </a:rPr>
                        <a:t>COOPERACIÓN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FD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5948049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68942521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6200621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0247783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29956116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055442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14152696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76483875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92828249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98210466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37524621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78690798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8100738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4632683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65992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633313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A7E10491-71DE-D26C-D84E-21E3FF1C9EC9}"/>
              </a:ext>
            </a:extLst>
          </p:cNvPr>
          <p:cNvSpPr txBox="1"/>
          <p:nvPr/>
        </p:nvSpPr>
        <p:spPr>
          <a:xfrm>
            <a:off x="1018982" y="407167"/>
            <a:ext cx="3267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ENTREGA DE COOPERACIÓN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2EA85DF-2E8D-57FD-865E-09BBE54C27F2}"/>
              </a:ext>
            </a:extLst>
          </p:cNvPr>
          <p:cNvSpPr txBox="1"/>
          <p:nvPr/>
        </p:nvSpPr>
        <p:spPr>
          <a:xfrm>
            <a:off x="1377894" y="760007"/>
            <a:ext cx="25718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ACTIVIDADES EXTRAS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75DC0351-5BA3-3FBD-ACBD-BF5B246027AF}"/>
              </a:ext>
            </a:extLst>
          </p:cNvPr>
          <p:cNvCxnSpPr>
            <a:cxnSpLocks/>
          </p:cNvCxnSpPr>
          <p:nvPr/>
        </p:nvCxnSpPr>
        <p:spPr>
          <a:xfrm>
            <a:off x="1018982" y="760007"/>
            <a:ext cx="323351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a 8">
            <a:extLst>
              <a:ext uri="{FF2B5EF4-FFF2-40B4-BE49-F238E27FC236}">
                <a16:creationId xmlns:a16="http://schemas.microsoft.com/office/drawing/2014/main" id="{0712D65B-FA7E-AC91-3A45-60FE191FD9B5}"/>
              </a:ext>
            </a:extLst>
          </p:cNvPr>
          <p:cNvGraphicFramePr>
            <a:graphicFrameLocks noGrp="1"/>
          </p:cNvGraphicFramePr>
          <p:nvPr/>
        </p:nvGraphicFramePr>
        <p:xfrm>
          <a:off x="561548" y="1185155"/>
          <a:ext cx="4204554" cy="59826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3354">
                  <a:extLst>
                    <a:ext uri="{9D8B030D-6E8A-4147-A177-3AD203B41FA5}">
                      <a16:colId xmlns:a16="http://schemas.microsoft.com/office/drawing/2014/main" val="2957913539"/>
                    </a:ext>
                  </a:extLst>
                </a:gridCol>
                <a:gridCol w="1433015">
                  <a:extLst>
                    <a:ext uri="{9D8B030D-6E8A-4147-A177-3AD203B41FA5}">
                      <a16:colId xmlns:a16="http://schemas.microsoft.com/office/drawing/2014/main" val="3189883300"/>
                    </a:ext>
                  </a:extLst>
                </a:gridCol>
                <a:gridCol w="1818185">
                  <a:extLst>
                    <a:ext uri="{9D8B030D-6E8A-4147-A177-3AD203B41FA5}">
                      <a16:colId xmlns:a16="http://schemas.microsoft.com/office/drawing/2014/main" val="1510791885"/>
                    </a:ext>
                  </a:extLst>
                </a:gridCol>
              </a:tblGrid>
              <a:tr h="398842">
                <a:tc>
                  <a:txBody>
                    <a:bodyPr/>
                    <a:lstStyle/>
                    <a:p>
                      <a:pPr algn="ctr"/>
                      <a:r>
                        <a:rPr lang="es-CL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FDE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pc="300" dirty="0">
                          <a:latin typeface="Caviar Dreams" panose="020B0402020204020504" pitchFamily="34" charset="0"/>
                        </a:rPr>
                        <a:t>NOMBRE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FDE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pc="300" dirty="0">
                          <a:latin typeface="Caviar Dreams" panose="020B0402020204020504" pitchFamily="34" charset="0"/>
                        </a:rPr>
                        <a:t>COOPERACIÓN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FD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5948049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68942521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6200621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0247783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29956116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055442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14152696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76483875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92828249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98210466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37524621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78690798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8100738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4632683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65992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407072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A7E10491-71DE-D26C-D84E-21E3FF1C9EC9}"/>
              </a:ext>
            </a:extLst>
          </p:cNvPr>
          <p:cNvSpPr txBox="1"/>
          <p:nvPr/>
        </p:nvSpPr>
        <p:spPr>
          <a:xfrm>
            <a:off x="1018982" y="407167"/>
            <a:ext cx="3267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ENTREGA DE COOPERACIÓN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2EA85DF-2E8D-57FD-865E-09BBE54C27F2}"/>
              </a:ext>
            </a:extLst>
          </p:cNvPr>
          <p:cNvSpPr txBox="1"/>
          <p:nvPr/>
        </p:nvSpPr>
        <p:spPr>
          <a:xfrm>
            <a:off x="1377894" y="760007"/>
            <a:ext cx="25718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ACTIVIDADES EXTRAS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75DC0351-5BA3-3FBD-ACBD-BF5B246027AF}"/>
              </a:ext>
            </a:extLst>
          </p:cNvPr>
          <p:cNvCxnSpPr>
            <a:cxnSpLocks/>
          </p:cNvCxnSpPr>
          <p:nvPr/>
        </p:nvCxnSpPr>
        <p:spPr>
          <a:xfrm>
            <a:off x="1018982" y="760007"/>
            <a:ext cx="323351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a 8">
            <a:extLst>
              <a:ext uri="{FF2B5EF4-FFF2-40B4-BE49-F238E27FC236}">
                <a16:creationId xmlns:a16="http://schemas.microsoft.com/office/drawing/2014/main" id="{0712D65B-FA7E-AC91-3A45-60FE191FD9B5}"/>
              </a:ext>
            </a:extLst>
          </p:cNvPr>
          <p:cNvGraphicFramePr>
            <a:graphicFrameLocks noGrp="1"/>
          </p:cNvGraphicFramePr>
          <p:nvPr/>
        </p:nvGraphicFramePr>
        <p:xfrm>
          <a:off x="561548" y="1185155"/>
          <a:ext cx="4204554" cy="59826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3354">
                  <a:extLst>
                    <a:ext uri="{9D8B030D-6E8A-4147-A177-3AD203B41FA5}">
                      <a16:colId xmlns:a16="http://schemas.microsoft.com/office/drawing/2014/main" val="2957913539"/>
                    </a:ext>
                  </a:extLst>
                </a:gridCol>
                <a:gridCol w="1433015">
                  <a:extLst>
                    <a:ext uri="{9D8B030D-6E8A-4147-A177-3AD203B41FA5}">
                      <a16:colId xmlns:a16="http://schemas.microsoft.com/office/drawing/2014/main" val="3189883300"/>
                    </a:ext>
                  </a:extLst>
                </a:gridCol>
                <a:gridCol w="1818185">
                  <a:extLst>
                    <a:ext uri="{9D8B030D-6E8A-4147-A177-3AD203B41FA5}">
                      <a16:colId xmlns:a16="http://schemas.microsoft.com/office/drawing/2014/main" val="1510791885"/>
                    </a:ext>
                  </a:extLst>
                </a:gridCol>
              </a:tblGrid>
              <a:tr h="398842">
                <a:tc>
                  <a:txBody>
                    <a:bodyPr/>
                    <a:lstStyle/>
                    <a:p>
                      <a:pPr algn="ctr"/>
                      <a:r>
                        <a:rPr lang="es-CL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FDE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pc="300" dirty="0">
                          <a:latin typeface="Caviar Dreams" panose="020B0402020204020504" pitchFamily="34" charset="0"/>
                        </a:rPr>
                        <a:t>NOMBRE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FDE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pc="300" dirty="0">
                          <a:latin typeface="Caviar Dreams" panose="020B0402020204020504" pitchFamily="34" charset="0"/>
                        </a:rPr>
                        <a:t>COOPERACIÓN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FD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5948049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68942521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6200621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0247783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29956116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055442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14152696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76483875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92828249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98210466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37524621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78690798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8100738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4632683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65992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8164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3C002ABC-4DD8-C343-AFC2-A6335AC13564}"/>
              </a:ext>
            </a:extLst>
          </p:cNvPr>
          <p:cNvSpPr txBox="1"/>
          <p:nvPr/>
        </p:nvSpPr>
        <p:spPr>
          <a:xfrm>
            <a:off x="457200" y="410817"/>
            <a:ext cx="27013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1400" spc="300" dirty="0">
                <a:latin typeface="Caviar Dreams" panose="020B0402020204020504" pitchFamily="34" charset="0"/>
              </a:rPr>
              <a:t>FECHAS IMPORTANTES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AAD864D-C926-185E-A151-50CC712FC6DA}"/>
              </a:ext>
            </a:extLst>
          </p:cNvPr>
          <p:cNvSpPr/>
          <p:nvPr/>
        </p:nvSpPr>
        <p:spPr>
          <a:xfrm>
            <a:off x="430452" y="1053726"/>
            <a:ext cx="1440000" cy="2880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75D1211-E940-D10A-A94D-2725043A1786}"/>
              </a:ext>
            </a:extLst>
          </p:cNvPr>
          <p:cNvSpPr/>
          <p:nvPr/>
        </p:nvSpPr>
        <p:spPr>
          <a:xfrm>
            <a:off x="1943825" y="1053725"/>
            <a:ext cx="1440000" cy="2880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473FFBB5-731F-C954-8A28-189F890F1D24}"/>
              </a:ext>
            </a:extLst>
          </p:cNvPr>
          <p:cNvSpPr/>
          <p:nvPr/>
        </p:nvSpPr>
        <p:spPr>
          <a:xfrm>
            <a:off x="3457198" y="1053725"/>
            <a:ext cx="1440000" cy="2880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1BE5A4C-72C1-D150-24AF-386035A4CA5E}"/>
              </a:ext>
            </a:extLst>
          </p:cNvPr>
          <p:cNvSpPr/>
          <p:nvPr/>
        </p:nvSpPr>
        <p:spPr>
          <a:xfrm>
            <a:off x="430452" y="4295362"/>
            <a:ext cx="1440000" cy="2880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2FA2DC8F-6073-CA8F-65E6-AA47FE54EC40}"/>
              </a:ext>
            </a:extLst>
          </p:cNvPr>
          <p:cNvSpPr/>
          <p:nvPr/>
        </p:nvSpPr>
        <p:spPr>
          <a:xfrm>
            <a:off x="1943825" y="4295361"/>
            <a:ext cx="1440000" cy="2880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15539DA1-ED8F-0053-66DA-0AACDB911D29}"/>
              </a:ext>
            </a:extLst>
          </p:cNvPr>
          <p:cNvSpPr/>
          <p:nvPr/>
        </p:nvSpPr>
        <p:spPr>
          <a:xfrm>
            <a:off x="3457198" y="4295361"/>
            <a:ext cx="1440000" cy="2880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18351635-AD62-20ED-D803-5FA41F0452AA}"/>
              </a:ext>
            </a:extLst>
          </p:cNvPr>
          <p:cNvSpPr/>
          <p:nvPr/>
        </p:nvSpPr>
        <p:spPr>
          <a:xfrm>
            <a:off x="506652" y="926341"/>
            <a:ext cx="1287600" cy="307777"/>
          </a:xfrm>
          <a:prstGeom prst="rect">
            <a:avLst/>
          </a:prstGeom>
          <a:solidFill>
            <a:srgbClr val="C879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EA4DD4F6-F5E4-2C0B-E906-8CE27C6C07AF}"/>
              </a:ext>
            </a:extLst>
          </p:cNvPr>
          <p:cNvSpPr/>
          <p:nvPr/>
        </p:nvSpPr>
        <p:spPr>
          <a:xfrm>
            <a:off x="2020025" y="926340"/>
            <a:ext cx="1287600" cy="307777"/>
          </a:xfrm>
          <a:prstGeom prst="rect">
            <a:avLst/>
          </a:prstGeom>
          <a:solidFill>
            <a:srgbClr val="E08F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5FBD065A-96B4-EFA7-CA14-D0A6FEE73790}"/>
              </a:ext>
            </a:extLst>
          </p:cNvPr>
          <p:cNvSpPr/>
          <p:nvPr/>
        </p:nvSpPr>
        <p:spPr>
          <a:xfrm>
            <a:off x="3533398" y="926340"/>
            <a:ext cx="1287600" cy="307777"/>
          </a:xfrm>
          <a:prstGeom prst="rect">
            <a:avLst/>
          </a:prstGeom>
          <a:solidFill>
            <a:srgbClr val="EB9B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A3751369-2830-C12A-2467-6254ABCBEFE1}"/>
              </a:ext>
            </a:extLst>
          </p:cNvPr>
          <p:cNvSpPr/>
          <p:nvPr/>
        </p:nvSpPr>
        <p:spPr>
          <a:xfrm>
            <a:off x="506652" y="4141472"/>
            <a:ext cx="1287600" cy="307777"/>
          </a:xfrm>
          <a:prstGeom prst="rect">
            <a:avLst/>
          </a:prstGeom>
          <a:solidFill>
            <a:srgbClr val="58C9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AB9CCC2F-535E-D77B-8F8A-34001E645C7C}"/>
              </a:ext>
            </a:extLst>
          </p:cNvPr>
          <p:cNvSpPr/>
          <p:nvPr/>
        </p:nvSpPr>
        <p:spPr>
          <a:xfrm>
            <a:off x="2020025" y="4141472"/>
            <a:ext cx="1287600" cy="307777"/>
          </a:xfrm>
          <a:prstGeom prst="rect">
            <a:avLst/>
          </a:prstGeom>
          <a:solidFill>
            <a:srgbClr val="83D6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490ACF34-70DC-D684-6B46-7CF16A0D9690}"/>
              </a:ext>
            </a:extLst>
          </p:cNvPr>
          <p:cNvSpPr/>
          <p:nvPr/>
        </p:nvSpPr>
        <p:spPr>
          <a:xfrm>
            <a:off x="3533398" y="4141471"/>
            <a:ext cx="1287600" cy="307777"/>
          </a:xfrm>
          <a:prstGeom prst="rect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76CCDB6B-4D3D-DAF3-BA87-FE5848914575}"/>
              </a:ext>
            </a:extLst>
          </p:cNvPr>
          <p:cNvSpPr txBox="1"/>
          <p:nvPr/>
        </p:nvSpPr>
        <p:spPr>
          <a:xfrm>
            <a:off x="725624" y="941728"/>
            <a:ext cx="8611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1200" b="1" spc="300" dirty="0">
                <a:solidFill>
                  <a:schemeClr val="bg1"/>
                </a:solidFill>
                <a:latin typeface="Caviar Dreams" panose="020B0402020204020504" pitchFamily="34" charset="0"/>
              </a:rPr>
              <a:t>ENERO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25DA447F-92EE-8E39-C0B4-9A1755E823EA}"/>
              </a:ext>
            </a:extLst>
          </p:cNvPr>
          <p:cNvSpPr txBox="1"/>
          <p:nvPr/>
        </p:nvSpPr>
        <p:spPr>
          <a:xfrm>
            <a:off x="2126658" y="941728"/>
            <a:ext cx="10743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1200" b="1" spc="300" dirty="0">
                <a:solidFill>
                  <a:schemeClr val="bg1"/>
                </a:solidFill>
                <a:latin typeface="Caviar Dreams" panose="020B0402020204020504" pitchFamily="34" charset="0"/>
              </a:rPr>
              <a:t>FEBRERO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343755C8-497B-B8A2-064E-733024CD4798}"/>
              </a:ext>
            </a:extLst>
          </p:cNvPr>
          <p:cNvSpPr txBox="1"/>
          <p:nvPr/>
        </p:nvSpPr>
        <p:spPr>
          <a:xfrm>
            <a:off x="3713769" y="936118"/>
            <a:ext cx="9268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1200" b="1" spc="300" dirty="0">
                <a:solidFill>
                  <a:schemeClr val="bg1"/>
                </a:solidFill>
                <a:latin typeface="Caviar Dreams" panose="020B0402020204020504" pitchFamily="34" charset="0"/>
              </a:rPr>
              <a:t>MARZO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0CC25B5-81F0-D32C-895A-1434C1519278}"/>
              </a:ext>
            </a:extLst>
          </p:cNvPr>
          <p:cNvSpPr txBox="1"/>
          <p:nvPr/>
        </p:nvSpPr>
        <p:spPr>
          <a:xfrm>
            <a:off x="789438" y="4156861"/>
            <a:ext cx="7409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1200" b="1" spc="300" dirty="0">
                <a:solidFill>
                  <a:schemeClr val="bg1"/>
                </a:solidFill>
                <a:latin typeface="Caviar Dreams" panose="020B0402020204020504" pitchFamily="34" charset="0"/>
              </a:rPr>
              <a:t>ABRIL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2051E06-7B61-E573-1C30-C71C2C7E0DAD}"/>
              </a:ext>
            </a:extLst>
          </p:cNvPr>
          <p:cNvSpPr txBox="1"/>
          <p:nvPr/>
        </p:nvSpPr>
        <p:spPr>
          <a:xfrm>
            <a:off x="2269274" y="4156861"/>
            <a:ext cx="7965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1200" b="1" spc="300" dirty="0">
                <a:solidFill>
                  <a:schemeClr val="bg1"/>
                </a:solidFill>
                <a:latin typeface="Caviar Dreams" panose="020B0402020204020504" pitchFamily="34" charset="0"/>
              </a:rPr>
              <a:t>MAYO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06DE38DC-E26E-DF43-EE85-461E9DD000CF}"/>
              </a:ext>
            </a:extLst>
          </p:cNvPr>
          <p:cNvSpPr txBox="1"/>
          <p:nvPr/>
        </p:nvSpPr>
        <p:spPr>
          <a:xfrm>
            <a:off x="3772772" y="4151251"/>
            <a:ext cx="8162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1200" b="1" spc="300" dirty="0">
                <a:solidFill>
                  <a:schemeClr val="bg1"/>
                </a:solidFill>
                <a:latin typeface="Caviar Dreams" panose="020B0402020204020504" pitchFamily="34" charset="0"/>
              </a:rPr>
              <a:t>JUNIO</a:t>
            </a:r>
          </a:p>
        </p:txBody>
      </p:sp>
      <p:cxnSp>
        <p:nvCxnSpPr>
          <p:cNvPr id="28" name="Conector recto 27">
            <a:extLst>
              <a:ext uri="{FF2B5EF4-FFF2-40B4-BE49-F238E27FC236}">
                <a16:creationId xmlns:a16="http://schemas.microsoft.com/office/drawing/2014/main" id="{C7025EB3-FBD4-6751-150B-A59DD678179C}"/>
              </a:ext>
            </a:extLst>
          </p:cNvPr>
          <p:cNvCxnSpPr/>
          <p:nvPr/>
        </p:nvCxnSpPr>
        <p:spPr>
          <a:xfrm>
            <a:off x="430452" y="692090"/>
            <a:ext cx="4466746" cy="0"/>
          </a:xfrm>
          <a:prstGeom prst="line">
            <a:avLst/>
          </a:prstGeom>
          <a:ln w="19050">
            <a:solidFill>
              <a:srgbClr val="C879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877073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A7E10491-71DE-D26C-D84E-21E3FF1C9EC9}"/>
              </a:ext>
            </a:extLst>
          </p:cNvPr>
          <p:cNvSpPr txBox="1"/>
          <p:nvPr/>
        </p:nvSpPr>
        <p:spPr>
          <a:xfrm>
            <a:off x="1018982" y="407167"/>
            <a:ext cx="3267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ENTREGA DE COOPERACIÓN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2EA85DF-2E8D-57FD-865E-09BBE54C27F2}"/>
              </a:ext>
            </a:extLst>
          </p:cNvPr>
          <p:cNvSpPr txBox="1"/>
          <p:nvPr/>
        </p:nvSpPr>
        <p:spPr>
          <a:xfrm>
            <a:off x="1377894" y="760007"/>
            <a:ext cx="25718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ACTIVIDADES EXTRAS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75DC0351-5BA3-3FBD-ACBD-BF5B246027AF}"/>
              </a:ext>
            </a:extLst>
          </p:cNvPr>
          <p:cNvCxnSpPr>
            <a:cxnSpLocks/>
          </p:cNvCxnSpPr>
          <p:nvPr/>
        </p:nvCxnSpPr>
        <p:spPr>
          <a:xfrm>
            <a:off x="1018982" y="760007"/>
            <a:ext cx="323351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a 8">
            <a:extLst>
              <a:ext uri="{FF2B5EF4-FFF2-40B4-BE49-F238E27FC236}">
                <a16:creationId xmlns:a16="http://schemas.microsoft.com/office/drawing/2014/main" id="{0712D65B-FA7E-AC91-3A45-60FE191FD9B5}"/>
              </a:ext>
            </a:extLst>
          </p:cNvPr>
          <p:cNvGraphicFramePr>
            <a:graphicFrameLocks noGrp="1"/>
          </p:cNvGraphicFramePr>
          <p:nvPr/>
        </p:nvGraphicFramePr>
        <p:xfrm>
          <a:off x="561548" y="1185155"/>
          <a:ext cx="4204554" cy="59826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3354">
                  <a:extLst>
                    <a:ext uri="{9D8B030D-6E8A-4147-A177-3AD203B41FA5}">
                      <a16:colId xmlns:a16="http://schemas.microsoft.com/office/drawing/2014/main" val="2957913539"/>
                    </a:ext>
                  </a:extLst>
                </a:gridCol>
                <a:gridCol w="1433015">
                  <a:extLst>
                    <a:ext uri="{9D8B030D-6E8A-4147-A177-3AD203B41FA5}">
                      <a16:colId xmlns:a16="http://schemas.microsoft.com/office/drawing/2014/main" val="3189883300"/>
                    </a:ext>
                  </a:extLst>
                </a:gridCol>
                <a:gridCol w="1818185">
                  <a:extLst>
                    <a:ext uri="{9D8B030D-6E8A-4147-A177-3AD203B41FA5}">
                      <a16:colId xmlns:a16="http://schemas.microsoft.com/office/drawing/2014/main" val="1510791885"/>
                    </a:ext>
                  </a:extLst>
                </a:gridCol>
              </a:tblGrid>
              <a:tr h="398842">
                <a:tc>
                  <a:txBody>
                    <a:bodyPr/>
                    <a:lstStyle/>
                    <a:p>
                      <a:pPr algn="ctr"/>
                      <a:r>
                        <a:rPr lang="es-CL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FDE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pc="300" dirty="0">
                          <a:latin typeface="Caviar Dreams" panose="020B0402020204020504" pitchFamily="34" charset="0"/>
                        </a:rPr>
                        <a:t>NOMBRE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FDE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pc="300" dirty="0">
                          <a:latin typeface="Caviar Dreams" panose="020B0402020204020504" pitchFamily="34" charset="0"/>
                        </a:rPr>
                        <a:t>COOPERACIÓN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FDE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5948049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68942521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86200621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0247783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29956116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055442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14152696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76483875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92828249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98210466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37524621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78690798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8100738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4632683"/>
                  </a:ext>
                </a:extLst>
              </a:tr>
              <a:tr h="39884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65992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257099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74EBC63B-92B9-2209-0E04-729EFA2321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7819212"/>
              </p:ext>
            </p:extLst>
          </p:nvPr>
        </p:nvGraphicFramePr>
        <p:xfrm>
          <a:off x="2173356" y="1127899"/>
          <a:ext cx="2592750" cy="60265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275">
                  <a:extLst>
                    <a:ext uri="{9D8B030D-6E8A-4147-A177-3AD203B41FA5}">
                      <a16:colId xmlns:a16="http://schemas.microsoft.com/office/drawing/2014/main" val="1185209232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2421443092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58445988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478244234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1191093084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3994327369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31028360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3204532735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3424780111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1789151805"/>
                    </a:ext>
                  </a:extLst>
                </a:gridCol>
              </a:tblGrid>
              <a:tr h="920546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734348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64584954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48251756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14643526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4235583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2244811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8691245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30852019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87341935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59137840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1814616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1068702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1221330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35517416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51561619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0806090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604763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8313738"/>
                  </a:ext>
                </a:extLst>
              </a:tr>
            </a:tbl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BD3CB3E6-D145-7A05-38F6-32DDA7670889}"/>
              </a:ext>
            </a:extLst>
          </p:cNvPr>
          <p:cNvSpPr txBox="1"/>
          <p:nvPr/>
        </p:nvSpPr>
        <p:spPr>
          <a:xfrm rot="16200000">
            <a:off x="1960954" y="1339221"/>
            <a:ext cx="6864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MARZO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E1D339B-937F-F0F1-72EE-971D9BBC30B1}"/>
              </a:ext>
            </a:extLst>
          </p:cNvPr>
          <p:cNvSpPr txBox="1"/>
          <p:nvPr/>
        </p:nvSpPr>
        <p:spPr>
          <a:xfrm rot="16200000">
            <a:off x="2291168" y="1247331"/>
            <a:ext cx="51648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ABRIL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BBA57E7-5017-3348-030C-544CFF796202}"/>
              </a:ext>
            </a:extLst>
          </p:cNvPr>
          <p:cNvSpPr txBox="1"/>
          <p:nvPr/>
        </p:nvSpPr>
        <p:spPr>
          <a:xfrm rot="16200000">
            <a:off x="2518943" y="1292541"/>
            <a:ext cx="6078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MAYO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581D20F-7E58-51F9-5395-0E50B673FFEB}"/>
              </a:ext>
            </a:extLst>
          </p:cNvPr>
          <p:cNvSpPr txBox="1"/>
          <p:nvPr/>
        </p:nvSpPr>
        <p:spPr>
          <a:xfrm rot="16200000">
            <a:off x="2791787" y="1288726"/>
            <a:ext cx="58541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JUNIO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BC3763C-F16F-5FC7-10A7-4DE4BBC90C5C}"/>
              </a:ext>
            </a:extLst>
          </p:cNvPr>
          <p:cNvSpPr txBox="1"/>
          <p:nvPr/>
        </p:nvSpPr>
        <p:spPr>
          <a:xfrm rot="16200000">
            <a:off x="3058236" y="1275716"/>
            <a:ext cx="56137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JULIO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5213C5F0-53D5-BF25-D801-7BACA3BCB1BF}"/>
              </a:ext>
            </a:extLst>
          </p:cNvPr>
          <p:cNvSpPr txBox="1"/>
          <p:nvPr/>
        </p:nvSpPr>
        <p:spPr>
          <a:xfrm rot="16200000">
            <a:off x="3197482" y="1381507"/>
            <a:ext cx="7857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AGOSTO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B86FC7D-0155-77AA-14CA-168FED6D4271}"/>
              </a:ext>
            </a:extLst>
          </p:cNvPr>
          <p:cNvSpPr txBox="1"/>
          <p:nvPr/>
        </p:nvSpPr>
        <p:spPr>
          <a:xfrm rot="16200000">
            <a:off x="3392703" y="1447226"/>
            <a:ext cx="9172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SEPTIEMBRE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49CBAC54-9519-530C-6797-8DFE3DE885F8}"/>
              </a:ext>
            </a:extLst>
          </p:cNvPr>
          <p:cNvSpPr txBox="1"/>
          <p:nvPr/>
        </p:nvSpPr>
        <p:spPr>
          <a:xfrm rot="16200000">
            <a:off x="3707349" y="1399947"/>
            <a:ext cx="8098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OCTUBRE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6B70E2D-8551-524E-EC4E-BAC4FD8DABAB}"/>
              </a:ext>
            </a:extLst>
          </p:cNvPr>
          <p:cNvSpPr txBox="1"/>
          <p:nvPr/>
        </p:nvSpPr>
        <p:spPr>
          <a:xfrm rot="16200000">
            <a:off x="3906468" y="1447225"/>
            <a:ext cx="9348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NOVIEMBRE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DFD0B798-8DFE-9032-DEC7-B01A03AB6D3B}"/>
              </a:ext>
            </a:extLst>
          </p:cNvPr>
          <p:cNvSpPr txBox="1"/>
          <p:nvPr/>
        </p:nvSpPr>
        <p:spPr>
          <a:xfrm rot="16200000">
            <a:off x="4210343" y="1413562"/>
            <a:ext cx="84991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DICIEMBRE</a:t>
            </a:r>
          </a:p>
        </p:txBody>
      </p:sp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2DBDCA61-8566-04AA-1E51-D9E1EB12E5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8226793"/>
              </p:ext>
            </p:extLst>
          </p:nvPr>
        </p:nvGraphicFramePr>
        <p:xfrm>
          <a:off x="561539" y="2046348"/>
          <a:ext cx="1611813" cy="51110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11813">
                  <a:extLst>
                    <a:ext uri="{9D8B030D-6E8A-4147-A177-3AD203B41FA5}">
                      <a16:colId xmlns:a16="http://schemas.microsoft.com/office/drawing/2014/main" val="97829783"/>
                    </a:ext>
                  </a:extLst>
                </a:gridCol>
              </a:tblGrid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2323997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0935930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91099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2628494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533985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7854457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1312347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054336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6548921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7433999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170675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6507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3803505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8970545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7250430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6736591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4872597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433492B4-9646-485E-8BA8-002CDE27A119}"/>
              </a:ext>
            </a:extLst>
          </p:cNvPr>
          <p:cNvSpPr txBox="1"/>
          <p:nvPr/>
        </p:nvSpPr>
        <p:spPr>
          <a:xfrm>
            <a:off x="551703" y="1795826"/>
            <a:ext cx="158088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NOMBRE DE ALUMNO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B3D3122-B961-BDDF-6EF0-CE13EE5BF3B3}"/>
              </a:ext>
            </a:extLst>
          </p:cNvPr>
          <p:cNvSpPr txBox="1"/>
          <p:nvPr/>
        </p:nvSpPr>
        <p:spPr>
          <a:xfrm>
            <a:off x="562682" y="1119410"/>
            <a:ext cx="83708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MONTO $</a:t>
            </a:r>
          </a:p>
          <a:p>
            <a:r>
              <a:rPr lang="es-CL" sz="1100" dirty="0">
                <a:latin typeface="Caviar Dreams" panose="020B0402020204020504" pitchFamily="34" charset="0"/>
              </a:rPr>
              <a:t>AÑO:</a:t>
            </a:r>
          </a:p>
        </p:txBody>
      </p: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F1F99771-5FDE-DBE2-EE00-482E2281AF65}"/>
              </a:ext>
            </a:extLst>
          </p:cNvPr>
          <p:cNvCxnSpPr>
            <a:cxnSpLocks/>
          </p:cNvCxnSpPr>
          <p:nvPr/>
        </p:nvCxnSpPr>
        <p:spPr>
          <a:xfrm>
            <a:off x="1371798" y="78577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009B58D2-B7E2-C53A-CDBB-A971CCB18745}"/>
              </a:ext>
            </a:extLst>
          </p:cNvPr>
          <p:cNvSpPr txBox="1"/>
          <p:nvPr/>
        </p:nvSpPr>
        <p:spPr>
          <a:xfrm>
            <a:off x="1383560" y="416448"/>
            <a:ext cx="2465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CUOTAS MENSUALES</a:t>
            </a:r>
          </a:p>
        </p:txBody>
      </p:sp>
    </p:spTree>
    <p:extLst>
      <p:ext uri="{BB962C8B-B14F-4D97-AF65-F5344CB8AC3E}">
        <p14:creationId xmlns:p14="http://schemas.microsoft.com/office/powerpoint/2010/main" val="225969320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74EBC63B-92B9-2209-0E04-729EFA232167}"/>
              </a:ext>
            </a:extLst>
          </p:cNvPr>
          <p:cNvGraphicFramePr>
            <a:graphicFrameLocks noGrp="1"/>
          </p:cNvGraphicFramePr>
          <p:nvPr/>
        </p:nvGraphicFramePr>
        <p:xfrm>
          <a:off x="2173356" y="1127899"/>
          <a:ext cx="2592750" cy="60265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275">
                  <a:extLst>
                    <a:ext uri="{9D8B030D-6E8A-4147-A177-3AD203B41FA5}">
                      <a16:colId xmlns:a16="http://schemas.microsoft.com/office/drawing/2014/main" val="1185209232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2421443092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58445988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478244234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1191093084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3994327369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31028360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3204532735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3424780111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1789151805"/>
                    </a:ext>
                  </a:extLst>
                </a:gridCol>
              </a:tblGrid>
              <a:tr h="920546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734348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64584954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48251756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14643526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4235583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2244811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8691245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30852019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87341935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59137840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1814616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1068702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1221330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35517416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51561619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0806090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604763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8313738"/>
                  </a:ext>
                </a:extLst>
              </a:tr>
            </a:tbl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BD3CB3E6-D145-7A05-38F6-32DDA7670889}"/>
              </a:ext>
            </a:extLst>
          </p:cNvPr>
          <p:cNvSpPr txBox="1"/>
          <p:nvPr/>
        </p:nvSpPr>
        <p:spPr>
          <a:xfrm rot="16200000">
            <a:off x="1960954" y="1339221"/>
            <a:ext cx="6864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MARZO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E1D339B-937F-F0F1-72EE-971D9BBC30B1}"/>
              </a:ext>
            </a:extLst>
          </p:cNvPr>
          <p:cNvSpPr txBox="1"/>
          <p:nvPr/>
        </p:nvSpPr>
        <p:spPr>
          <a:xfrm rot="16200000">
            <a:off x="2291168" y="1247331"/>
            <a:ext cx="51648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ABRIL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BBA57E7-5017-3348-030C-544CFF796202}"/>
              </a:ext>
            </a:extLst>
          </p:cNvPr>
          <p:cNvSpPr txBox="1"/>
          <p:nvPr/>
        </p:nvSpPr>
        <p:spPr>
          <a:xfrm rot="16200000">
            <a:off x="2518943" y="1292541"/>
            <a:ext cx="6078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MAYO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581D20F-7E58-51F9-5395-0E50B673FFEB}"/>
              </a:ext>
            </a:extLst>
          </p:cNvPr>
          <p:cNvSpPr txBox="1"/>
          <p:nvPr/>
        </p:nvSpPr>
        <p:spPr>
          <a:xfrm rot="16200000">
            <a:off x="2791787" y="1288726"/>
            <a:ext cx="58541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JUNIO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BC3763C-F16F-5FC7-10A7-4DE4BBC90C5C}"/>
              </a:ext>
            </a:extLst>
          </p:cNvPr>
          <p:cNvSpPr txBox="1"/>
          <p:nvPr/>
        </p:nvSpPr>
        <p:spPr>
          <a:xfrm rot="16200000">
            <a:off x="3058236" y="1275716"/>
            <a:ext cx="56137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JULIO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5213C5F0-53D5-BF25-D801-7BACA3BCB1BF}"/>
              </a:ext>
            </a:extLst>
          </p:cNvPr>
          <p:cNvSpPr txBox="1"/>
          <p:nvPr/>
        </p:nvSpPr>
        <p:spPr>
          <a:xfrm rot="16200000">
            <a:off x="3197482" y="1381507"/>
            <a:ext cx="7857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AGOSTO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B86FC7D-0155-77AA-14CA-168FED6D4271}"/>
              </a:ext>
            </a:extLst>
          </p:cNvPr>
          <p:cNvSpPr txBox="1"/>
          <p:nvPr/>
        </p:nvSpPr>
        <p:spPr>
          <a:xfrm rot="16200000">
            <a:off x="3392703" y="1447226"/>
            <a:ext cx="9172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SEPTIEMBRE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49CBAC54-9519-530C-6797-8DFE3DE885F8}"/>
              </a:ext>
            </a:extLst>
          </p:cNvPr>
          <p:cNvSpPr txBox="1"/>
          <p:nvPr/>
        </p:nvSpPr>
        <p:spPr>
          <a:xfrm rot="16200000">
            <a:off x="3707349" y="1399947"/>
            <a:ext cx="8098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OCTUBRE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6B70E2D-8551-524E-EC4E-BAC4FD8DABAB}"/>
              </a:ext>
            </a:extLst>
          </p:cNvPr>
          <p:cNvSpPr txBox="1"/>
          <p:nvPr/>
        </p:nvSpPr>
        <p:spPr>
          <a:xfrm rot="16200000">
            <a:off x="3906468" y="1447225"/>
            <a:ext cx="9348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NOVIEMBRE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DFD0B798-8DFE-9032-DEC7-B01A03AB6D3B}"/>
              </a:ext>
            </a:extLst>
          </p:cNvPr>
          <p:cNvSpPr txBox="1"/>
          <p:nvPr/>
        </p:nvSpPr>
        <p:spPr>
          <a:xfrm rot="16200000">
            <a:off x="4210343" y="1413562"/>
            <a:ext cx="84991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DICIEMBRE</a:t>
            </a:r>
          </a:p>
        </p:txBody>
      </p:sp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2DBDCA61-8566-04AA-1E51-D9E1EB12E539}"/>
              </a:ext>
            </a:extLst>
          </p:cNvPr>
          <p:cNvGraphicFramePr>
            <a:graphicFrameLocks noGrp="1"/>
          </p:cNvGraphicFramePr>
          <p:nvPr/>
        </p:nvGraphicFramePr>
        <p:xfrm>
          <a:off x="561539" y="2046348"/>
          <a:ext cx="1611813" cy="51110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11813">
                  <a:extLst>
                    <a:ext uri="{9D8B030D-6E8A-4147-A177-3AD203B41FA5}">
                      <a16:colId xmlns:a16="http://schemas.microsoft.com/office/drawing/2014/main" val="97829783"/>
                    </a:ext>
                  </a:extLst>
                </a:gridCol>
              </a:tblGrid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2323997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0935930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91099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2628494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533985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7854457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1312347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054336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6548921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7433999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170675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6507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3803505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8970545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7250430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6736591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4872597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433492B4-9646-485E-8BA8-002CDE27A119}"/>
              </a:ext>
            </a:extLst>
          </p:cNvPr>
          <p:cNvSpPr txBox="1"/>
          <p:nvPr/>
        </p:nvSpPr>
        <p:spPr>
          <a:xfrm>
            <a:off x="551703" y="1795826"/>
            <a:ext cx="158088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NOMBRE DE ALUMNO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B3D3122-B961-BDDF-6EF0-CE13EE5BF3B3}"/>
              </a:ext>
            </a:extLst>
          </p:cNvPr>
          <p:cNvSpPr txBox="1"/>
          <p:nvPr/>
        </p:nvSpPr>
        <p:spPr>
          <a:xfrm>
            <a:off x="562682" y="1119410"/>
            <a:ext cx="83708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MONTO $</a:t>
            </a:r>
          </a:p>
          <a:p>
            <a:r>
              <a:rPr lang="es-CL" sz="1100" dirty="0">
                <a:latin typeface="Caviar Dreams" panose="020B0402020204020504" pitchFamily="34" charset="0"/>
              </a:rPr>
              <a:t>AÑO:</a:t>
            </a:r>
          </a:p>
        </p:txBody>
      </p: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F1F99771-5FDE-DBE2-EE00-482E2281AF65}"/>
              </a:ext>
            </a:extLst>
          </p:cNvPr>
          <p:cNvCxnSpPr>
            <a:cxnSpLocks/>
          </p:cNvCxnSpPr>
          <p:nvPr/>
        </p:nvCxnSpPr>
        <p:spPr>
          <a:xfrm>
            <a:off x="1371798" y="78577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009B58D2-B7E2-C53A-CDBB-A971CCB18745}"/>
              </a:ext>
            </a:extLst>
          </p:cNvPr>
          <p:cNvSpPr txBox="1"/>
          <p:nvPr/>
        </p:nvSpPr>
        <p:spPr>
          <a:xfrm>
            <a:off x="1383560" y="416448"/>
            <a:ext cx="2465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CUOTAS MENSUALES</a:t>
            </a:r>
          </a:p>
        </p:txBody>
      </p:sp>
    </p:spTree>
    <p:extLst>
      <p:ext uri="{BB962C8B-B14F-4D97-AF65-F5344CB8AC3E}">
        <p14:creationId xmlns:p14="http://schemas.microsoft.com/office/powerpoint/2010/main" val="209068366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74EBC63B-92B9-2209-0E04-729EFA232167}"/>
              </a:ext>
            </a:extLst>
          </p:cNvPr>
          <p:cNvGraphicFramePr>
            <a:graphicFrameLocks noGrp="1"/>
          </p:cNvGraphicFramePr>
          <p:nvPr/>
        </p:nvGraphicFramePr>
        <p:xfrm>
          <a:off x="2173356" y="1127899"/>
          <a:ext cx="2592750" cy="60265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275">
                  <a:extLst>
                    <a:ext uri="{9D8B030D-6E8A-4147-A177-3AD203B41FA5}">
                      <a16:colId xmlns:a16="http://schemas.microsoft.com/office/drawing/2014/main" val="1185209232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2421443092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58445988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478244234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1191093084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3994327369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31028360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3204532735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3424780111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1789151805"/>
                    </a:ext>
                  </a:extLst>
                </a:gridCol>
              </a:tblGrid>
              <a:tr h="920546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734348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64584954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48251756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14643526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4235583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2244811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8691245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30852019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87341935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59137840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1814616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1068702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1221330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35517416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51561619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0806090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604763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8313738"/>
                  </a:ext>
                </a:extLst>
              </a:tr>
            </a:tbl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BD3CB3E6-D145-7A05-38F6-32DDA7670889}"/>
              </a:ext>
            </a:extLst>
          </p:cNvPr>
          <p:cNvSpPr txBox="1"/>
          <p:nvPr/>
        </p:nvSpPr>
        <p:spPr>
          <a:xfrm rot="16200000">
            <a:off x="1960954" y="1339221"/>
            <a:ext cx="6864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MARZO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E1D339B-937F-F0F1-72EE-971D9BBC30B1}"/>
              </a:ext>
            </a:extLst>
          </p:cNvPr>
          <p:cNvSpPr txBox="1"/>
          <p:nvPr/>
        </p:nvSpPr>
        <p:spPr>
          <a:xfrm rot="16200000">
            <a:off x="2291168" y="1247331"/>
            <a:ext cx="51648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ABRIL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BBA57E7-5017-3348-030C-544CFF796202}"/>
              </a:ext>
            </a:extLst>
          </p:cNvPr>
          <p:cNvSpPr txBox="1"/>
          <p:nvPr/>
        </p:nvSpPr>
        <p:spPr>
          <a:xfrm rot="16200000">
            <a:off x="2518943" y="1292541"/>
            <a:ext cx="6078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MAYO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581D20F-7E58-51F9-5395-0E50B673FFEB}"/>
              </a:ext>
            </a:extLst>
          </p:cNvPr>
          <p:cNvSpPr txBox="1"/>
          <p:nvPr/>
        </p:nvSpPr>
        <p:spPr>
          <a:xfrm rot="16200000">
            <a:off x="2791787" y="1288726"/>
            <a:ext cx="58541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JUNIO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BC3763C-F16F-5FC7-10A7-4DE4BBC90C5C}"/>
              </a:ext>
            </a:extLst>
          </p:cNvPr>
          <p:cNvSpPr txBox="1"/>
          <p:nvPr/>
        </p:nvSpPr>
        <p:spPr>
          <a:xfrm rot="16200000">
            <a:off x="3058236" y="1275716"/>
            <a:ext cx="56137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JULIO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5213C5F0-53D5-BF25-D801-7BACA3BCB1BF}"/>
              </a:ext>
            </a:extLst>
          </p:cNvPr>
          <p:cNvSpPr txBox="1"/>
          <p:nvPr/>
        </p:nvSpPr>
        <p:spPr>
          <a:xfrm rot="16200000">
            <a:off x="3197482" y="1381507"/>
            <a:ext cx="7857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AGOSTO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B86FC7D-0155-77AA-14CA-168FED6D4271}"/>
              </a:ext>
            </a:extLst>
          </p:cNvPr>
          <p:cNvSpPr txBox="1"/>
          <p:nvPr/>
        </p:nvSpPr>
        <p:spPr>
          <a:xfrm rot="16200000">
            <a:off x="3392703" y="1447226"/>
            <a:ext cx="9172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SEPTIEMBRE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49CBAC54-9519-530C-6797-8DFE3DE885F8}"/>
              </a:ext>
            </a:extLst>
          </p:cNvPr>
          <p:cNvSpPr txBox="1"/>
          <p:nvPr/>
        </p:nvSpPr>
        <p:spPr>
          <a:xfrm rot="16200000">
            <a:off x="3707349" y="1399947"/>
            <a:ext cx="8098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OCTUBRE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6B70E2D-8551-524E-EC4E-BAC4FD8DABAB}"/>
              </a:ext>
            </a:extLst>
          </p:cNvPr>
          <p:cNvSpPr txBox="1"/>
          <p:nvPr/>
        </p:nvSpPr>
        <p:spPr>
          <a:xfrm rot="16200000">
            <a:off x="3906468" y="1447225"/>
            <a:ext cx="9348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NOVIEMBRE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DFD0B798-8DFE-9032-DEC7-B01A03AB6D3B}"/>
              </a:ext>
            </a:extLst>
          </p:cNvPr>
          <p:cNvSpPr txBox="1"/>
          <p:nvPr/>
        </p:nvSpPr>
        <p:spPr>
          <a:xfrm rot="16200000">
            <a:off x="4210343" y="1413562"/>
            <a:ext cx="84991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DICIEMBRE</a:t>
            </a:r>
          </a:p>
        </p:txBody>
      </p:sp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2DBDCA61-8566-04AA-1E51-D9E1EB12E539}"/>
              </a:ext>
            </a:extLst>
          </p:cNvPr>
          <p:cNvGraphicFramePr>
            <a:graphicFrameLocks noGrp="1"/>
          </p:cNvGraphicFramePr>
          <p:nvPr/>
        </p:nvGraphicFramePr>
        <p:xfrm>
          <a:off x="561539" y="2046348"/>
          <a:ext cx="1611813" cy="51110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11813">
                  <a:extLst>
                    <a:ext uri="{9D8B030D-6E8A-4147-A177-3AD203B41FA5}">
                      <a16:colId xmlns:a16="http://schemas.microsoft.com/office/drawing/2014/main" val="97829783"/>
                    </a:ext>
                  </a:extLst>
                </a:gridCol>
              </a:tblGrid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2323997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0935930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91099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2628494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533985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7854457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1312347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054336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6548921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7433999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170675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6507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3803505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8970545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7250430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6736591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4872597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433492B4-9646-485E-8BA8-002CDE27A119}"/>
              </a:ext>
            </a:extLst>
          </p:cNvPr>
          <p:cNvSpPr txBox="1"/>
          <p:nvPr/>
        </p:nvSpPr>
        <p:spPr>
          <a:xfrm>
            <a:off x="551703" y="1795826"/>
            <a:ext cx="158088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NOMBRE DE ALUMNO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B3D3122-B961-BDDF-6EF0-CE13EE5BF3B3}"/>
              </a:ext>
            </a:extLst>
          </p:cNvPr>
          <p:cNvSpPr txBox="1"/>
          <p:nvPr/>
        </p:nvSpPr>
        <p:spPr>
          <a:xfrm>
            <a:off x="562682" y="1119410"/>
            <a:ext cx="83708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MONTO $</a:t>
            </a:r>
          </a:p>
          <a:p>
            <a:r>
              <a:rPr lang="es-CL" sz="1100" dirty="0">
                <a:latin typeface="Caviar Dreams" panose="020B0402020204020504" pitchFamily="34" charset="0"/>
              </a:rPr>
              <a:t>AÑO:</a:t>
            </a:r>
          </a:p>
        </p:txBody>
      </p: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F1F99771-5FDE-DBE2-EE00-482E2281AF65}"/>
              </a:ext>
            </a:extLst>
          </p:cNvPr>
          <p:cNvCxnSpPr>
            <a:cxnSpLocks/>
          </p:cNvCxnSpPr>
          <p:nvPr/>
        </p:nvCxnSpPr>
        <p:spPr>
          <a:xfrm>
            <a:off x="1371798" y="78577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009B58D2-B7E2-C53A-CDBB-A971CCB18745}"/>
              </a:ext>
            </a:extLst>
          </p:cNvPr>
          <p:cNvSpPr txBox="1"/>
          <p:nvPr/>
        </p:nvSpPr>
        <p:spPr>
          <a:xfrm>
            <a:off x="1383560" y="416448"/>
            <a:ext cx="2465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CUOTAS MENSUALES</a:t>
            </a:r>
          </a:p>
        </p:txBody>
      </p:sp>
    </p:spTree>
    <p:extLst>
      <p:ext uri="{BB962C8B-B14F-4D97-AF65-F5344CB8AC3E}">
        <p14:creationId xmlns:p14="http://schemas.microsoft.com/office/powerpoint/2010/main" val="310215730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74EBC63B-92B9-2209-0E04-729EFA232167}"/>
              </a:ext>
            </a:extLst>
          </p:cNvPr>
          <p:cNvGraphicFramePr>
            <a:graphicFrameLocks noGrp="1"/>
          </p:cNvGraphicFramePr>
          <p:nvPr/>
        </p:nvGraphicFramePr>
        <p:xfrm>
          <a:off x="2173356" y="1127899"/>
          <a:ext cx="2592750" cy="60265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275">
                  <a:extLst>
                    <a:ext uri="{9D8B030D-6E8A-4147-A177-3AD203B41FA5}">
                      <a16:colId xmlns:a16="http://schemas.microsoft.com/office/drawing/2014/main" val="1185209232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2421443092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58445988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478244234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1191093084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3994327369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31028360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3204532735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3424780111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1789151805"/>
                    </a:ext>
                  </a:extLst>
                </a:gridCol>
              </a:tblGrid>
              <a:tr h="920546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734348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64584954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48251756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14643526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4235583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2244811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8691245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30852019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87341935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59137840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1814616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1068702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1221330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35517416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51561619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0806090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604763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8313738"/>
                  </a:ext>
                </a:extLst>
              </a:tr>
            </a:tbl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BD3CB3E6-D145-7A05-38F6-32DDA7670889}"/>
              </a:ext>
            </a:extLst>
          </p:cNvPr>
          <p:cNvSpPr txBox="1"/>
          <p:nvPr/>
        </p:nvSpPr>
        <p:spPr>
          <a:xfrm rot="16200000">
            <a:off x="1960954" y="1339221"/>
            <a:ext cx="6864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MARZO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E1D339B-937F-F0F1-72EE-971D9BBC30B1}"/>
              </a:ext>
            </a:extLst>
          </p:cNvPr>
          <p:cNvSpPr txBox="1"/>
          <p:nvPr/>
        </p:nvSpPr>
        <p:spPr>
          <a:xfrm rot="16200000">
            <a:off x="2291168" y="1247331"/>
            <a:ext cx="51648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ABRIL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BBA57E7-5017-3348-030C-544CFF796202}"/>
              </a:ext>
            </a:extLst>
          </p:cNvPr>
          <p:cNvSpPr txBox="1"/>
          <p:nvPr/>
        </p:nvSpPr>
        <p:spPr>
          <a:xfrm rot="16200000">
            <a:off x="2518943" y="1292541"/>
            <a:ext cx="6078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MAYO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581D20F-7E58-51F9-5395-0E50B673FFEB}"/>
              </a:ext>
            </a:extLst>
          </p:cNvPr>
          <p:cNvSpPr txBox="1"/>
          <p:nvPr/>
        </p:nvSpPr>
        <p:spPr>
          <a:xfrm rot="16200000">
            <a:off x="2791787" y="1288726"/>
            <a:ext cx="58541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JUNIO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BC3763C-F16F-5FC7-10A7-4DE4BBC90C5C}"/>
              </a:ext>
            </a:extLst>
          </p:cNvPr>
          <p:cNvSpPr txBox="1"/>
          <p:nvPr/>
        </p:nvSpPr>
        <p:spPr>
          <a:xfrm rot="16200000">
            <a:off x="3058236" y="1275716"/>
            <a:ext cx="56137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JULIO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5213C5F0-53D5-BF25-D801-7BACA3BCB1BF}"/>
              </a:ext>
            </a:extLst>
          </p:cNvPr>
          <p:cNvSpPr txBox="1"/>
          <p:nvPr/>
        </p:nvSpPr>
        <p:spPr>
          <a:xfrm rot="16200000">
            <a:off x="3197482" y="1381507"/>
            <a:ext cx="7857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AGOSTO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B86FC7D-0155-77AA-14CA-168FED6D4271}"/>
              </a:ext>
            </a:extLst>
          </p:cNvPr>
          <p:cNvSpPr txBox="1"/>
          <p:nvPr/>
        </p:nvSpPr>
        <p:spPr>
          <a:xfrm rot="16200000">
            <a:off x="3392703" y="1447226"/>
            <a:ext cx="9172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SEPTIEMBRE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49CBAC54-9519-530C-6797-8DFE3DE885F8}"/>
              </a:ext>
            </a:extLst>
          </p:cNvPr>
          <p:cNvSpPr txBox="1"/>
          <p:nvPr/>
        </p:nvSpPr>
        <p:spPr>
          <a:xfrm rot="16200000">
            <a:off x="3707349" y="1399947"/>
            <a:ext cx="8098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OCTUBRE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6B70E2D-8551-524E-EC4E-BAC4FD8DABAB}"/>
              </a:ext>
            </a:extLst>
          </p:cNvPr>
          <p:cNvSpPr txBox="1"/>
          <p:nvPr/>
        </p:nvSpPr>
        <p:spPr>
          <a:xfrm rot="16200000">
            <a:off x="3906468" y="1447225"/>
            <a:ext cx="9348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NOVIEMBRE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DFD0B798-8DFE-9032-DEC7-B01A03AB6D3B}"/>
              </a:ext>
            </a:extLst>
          </p:cNvPr>
          <p:cNvSpPr txBox="1"/>
          <p:nvPr/>
        </p:nvSpPr>
        <p:spPr>
          <a:xfrm rot="16200000">
            <a:off x="4210343" y="1413562"/>
            <a:ext cx="84991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DICIEMBRE</a:t>
            </a:r>
          </a:p>
        </p:txBody>
      </p:sp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2DBDCA61-8566-04AA-1E51-D9E1EB12E539}"/>
              </a:ext>
            </a:extLst>
          </p:cNvPr>
          <p:cNvGraphicFramePr>
            <a:graphicFrameLocks noGrp="1"/>
          </p:cNvGraphicFramePr>
          <p:nvPr/>
        </p:nvGraphicFramePr>
        <p:xfrm>
          <a:off x="561539" y="2046348"/>
          <a:ext cx="1611813" cy="51110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11813">
                  <a:extLst>
                    <a:ext uri="{9D8B030D-6E8A-4147-A177-3AD203B41FA5}">
                      <a16:colId xmlns:a16="http://schemas.microsoft.com/office/drawing/2014/main" val="97829783"/>
                    </a:ext>
                  </a:extLst>
                </a:gridCol>
              </a:tblGrid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2323997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0935930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91099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2628494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533985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7854457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1312347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054336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6548921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7433999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170675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6507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3803505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8970545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7250430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6736591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4872597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433492B4-9646-485E-8BA8-002CDE27A119}"/>
              </a:ext>
            </a:extLst>
          </p:cNvPr>
          <p:cNvSpPr txBox="1"/>
          <p:nvPr/>
        </p:nvSpPr>
        <p:spPr>
          <a:xfrm>
            <a:off x="551703" y="1795826"/>
            <a:ext cx="158088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NOMBRE DE ALUMNO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B3D3122-B961-BDDF-6EF0-CE13EE5BF3B3}"/>
              </a:ext>
            </a:extLst>
          </p:cNvPr>
          <p:cNvSpPr txBox="1"/>
          <p:nvPr/>
        </p:nvSpPr>
        <p:spPr>
          <a:xfrm>
            <a:off x="562682" y="1119410"/>
            <a:ext cx="83708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MONTO $</a:t>
            </a:r>
          </a:p>
          <a:p>
            <a:r>
              <a:rPr lang="es-CL" sz="1100" dirty="0">
                <a:latin typeface="Caviar Dreams" panose="020B0402020204020504" pitchFamily="34" charset="0"/>
              </a:rPr>
              <a:t>AÑO:</a:t>
            </a:r>
          </a:p>
        </p:txBody>
      </p: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F1F99771-5FDE-DBE2-EE00-482E2281AF65}"/>
              </a:ext>
            </a:extLst>
          </p:cNvPr>
          <p:cNvCxnSpPr>
            <a:cxnSpLocks/>
          </p:cNvCxnSpPr>
          <p:nvPr/>
        </p:nvCxnSpPr>
        <p:spPr>
          <a:xfrm>
            <a:off x="1371798" y="78577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009B58D2-B7E2-C53A-CDBB-A971CCB18745}"/>
              </a:ext>
            </a:extLst>
          </p:cNvPr>
          <p:cNvSpPr txBox="1"/>
          <p:nvPr/>
        </p:nvSpPr>
        <p:spPr>
          <a:xfrm>
            <a:off x="1383560" y="416448"/>
            <a:ext cx="2465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CUOTAS MENSUALES</a:t>
            </a:r>
          </a:p>
        </p:txBody>
      </p:sp>
    </p:spTree>
    <p:extLst>
      <p:ext uri="{BB962C8B-B14F-4D97-AF65-F5344CB8AC3E}">
        <p14:creationId xmlns:p14="http://schemas.microsoft.com/office/powerpoint/2010/main" val="75509182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74EBC63B-92B9-2209-0E04-729EFA232167}"/>
              </a:ext>
            </a:extLst>
          </p:cNvPr>
          <p:cNvGraphicFramePr>
            <a:graphicFrameLocks noGrp="1"/>
          </p:cNvGraphicFramePr>
          <p:nvPr/>
        </p:nvGraphicFramePr>
        <p:xfrm>
          <a:off x="2173356" y="1127899"/>
          <a:ext cx="2592750" cy="60265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275">
                  <a:extLst>
                    <a:ext uri="{9D8B030D-6E8A-4147-A177-3AD203B41FA5}">
                      <a16:colId xmlns:a16="http://schemas.microsoft.com/office/drawing/2014/main" val="1185209232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2421443092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58445988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478244234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1191093084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3994327369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31028360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3204532735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3424780111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1789151805"/>
                    </a:ext>
                  </a:extLst>
                </a:gridCol>
              </a:tblGrid>
              <a:tr h="920546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734348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64584954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48251756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14643526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4235583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2244811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8691245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30852019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87341935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59137840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1814616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1068702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1221330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35517416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51561619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0806090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604763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8313738"/>
                  </a:ext>
                </a:extLst>
              </a:tr>
            </a:tbl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BD3CB3E6-D145-7A05-38F6-32DDA7670889}"/>
              </a:ext>
            </a:extLst>
          </p:cNvPr>
          <p:cNvSpPr txBox="1"/>
          <p:nvPr/>
        </p:nvSpPr>
        <p:spPr>
          <a:xfrm rot="16200000">
            <a:off x="1960954" y="1339221"/>
            <a:ext cx="6864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MARZO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E1D339B-937F-F0F1-72EE-971D9BBC30B1}"/>
              </a:ext>
            </a:extLst>
          </p:cNvPr>
          <p:cNvSpPr txBox="1"/>
          <p:nvPr/>
        </p:nvSpPr>
        <p:spPr>
          <a:xfrm rot="16200000">
            <a:off x="2291168" y="1247331"/>
            <a:ext cx="51648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ABRIL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BBA57E7-5017-3348-030C-544CFF796202}"/>
              </a:ext>
            </a:extLst>
          </p:cNvPr>
          <p:cNvSpPr txBox="1"/>
          <p:nvPr/>
        </p:nvSpPr>
        <p:spPr>
          <a:xfrm rot="16200000">
            <a:off x="2518943" y="1292541"/>
            <a:ext cx="6078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MAYO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581D20F-7E58-51F9-5395-0E50B673FFEB}"/>
              </a:ext>
            </a:extLst>
          </p:cNvPr>
          <p:cNvSpPr txBox="1"/>
          <p:nvPr/>
        </p:nvSpPr>
        <p:spPr>
          <a:xfrm rot="16200000">
            <a:off x="2791787" y="1288726"/>
            <a:ext cx="58541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JUNIO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BC3763C-F16F-5FC7-10A7-4DE4BBC90C5C}"/>
              </a:ext>
            </a:extLst>
          </p:cNvPr>
          <p:cNvSpPr txBox="1"/>
          <p:nvPr/>
        </p:nvSpPr>
        <p:spPr>
          <a:xfrm rot="16200000">
            <a:off x="3058236" y="1275716"/>
            <a:ext cx="56137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JULIO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5213C5F0-53D5-BF25-D801-7BACA3BCB1BF}"/>
              </a:ext>
            </a:extLst>
          </p:cNvPr>
          <p:cNvSpPr txBox="1"/>
          <p:nvPr/>
        </p:nvSpPr>
        <p:spPr>
          <a:xfrm rot="16200000">
            <a:off x="3197482" y="1381507"/>
            <a:ext cx="7857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AGOSTO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B86FC7D-0155-77AA-14CA-168FED6D4271}"/>
              </a:ext>
            </a:extLst>
          </p:cNvPr>
          <p:cNvSpPr txBox="1"/>
          <p:nvPr/>
        </p:nvSpPr>
        <p:spPr>
          <a:xfrm rot="16200000">
            <a:off x="3392703" y="1447226"/>
            <a:ext cx="9172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SEPTIEMBRE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49CBAC54-9519-530C-6797-8DFE3DE885F8}"/>
              </a:ext>
            </a:extLst>
          </p:cNvPr>
          <p:cNvSpPr txBox="1"/>
          <p:nvPr/>
        </p:nvSpPr>
        <p:spPr>
          <a:xfrm rot="16200000">
            <a:off x="3707349" y="1399947"/>
            <a:ext cx="8098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OCTUBRE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6B70E2D-8551-524E-EC4E-BAC4FD8DABAB}"/>
              </a:ext>
            </a:extLst>
          </p:cNvPr>
          <p:cNvSpPr txBox="1"/>
          <p:nvPr/>
        </p:nvSpPr>
        <p:spPr>
          <a:xfrm rot="16200000">
            <a:off x="3906468" y="1447225"/>
            <a:ext cx="9348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NOVIEMBRE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DFD0B798-8DFE-9032-DEC7-B01A03AB6D3B}"/>
              </a:ext>
            </a:extLst>
          </p:cNvPr>
          <p:cNvSpPr txBox="1"/>
          <p:nvPr/>
        </p:nvSpPr>
        <p:spPr>
          <a:xfrm rot="16200000">
            <a:off x="4210343" y="1413562"/>
            <a:ext cx="84991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DICIEMBRE</a:t>
            </a:r>
          </a:p>
        </p:txBody>
      </p:sp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2DBDCA61-8566-04AA-1E51-D9E1EB12E539}"/>
              </a:ext>
            </a:extLst>
          </p:cNvPr>
          <p:cNvGraphicFramePr>
            <a:graphicFrameLocks noGrp="1"/>
          </p:cNvGraphicFramePr>
          <p:nvPr/>
        </p:nvGraphicFramePr>
        <p:xfrm>
          <a:off x="561539" y="2046348"/>
          <a:ext cx="1611813" cy="51110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11813">
                  <a:extLst>
                    <a:ext uri="{9D8B030D-6E8A-4147-A177-3AD203B41FA5}">
                      <a16:colId xmlns:a16="http://schemas.microsoft.com/office/drawing/2014/main" val="97829783"/>
                    </a:ext>
                  </a:extLst>
                </a:gridCol>
              </a:tblGrid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2323997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0935930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91099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2628494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533985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7854457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1312347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054336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6548921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7433999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170675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6507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3803505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8970545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7250430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6736591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4872597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433492B4-9646-485E-8BA8-002CDE27A119}"/>
              </a:ext>
            </a:extLst>
          </p:cNvPr>
          <p:cNvSpPr txBox="1"/>
          <p:nvPr/>
        </p:nvSpPr>
        <p:spPr>
          <a:xfrm>
            <a:off x="551703" y="1795826"/>
            <a:ext cx="158088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NOMBRE DE ALUMNO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B3D3122-B961-BDDF-6EF0-CE13EE5BF3B3}"/>
              </a:ext>
            </a:extLst>
          </p:cNvPr>
          <p:cNvSpPr txBox="1"/>
          <p:nvPr/>
        </p:nvSpPr>
        <p:spPr>
          <a:xfrm>
            <a:off x="562682" y="1119410"/>
            <a:ext cx="83708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MONTO $</a:t>
            </a:r>
          </a:p>
          <a:p>
            <a:r>
              <a:rPr lang="es-CL" sz="1100" dirty="0">
                <a:latin typeface="Caviar Dreams" panose="020B0402020204020504" pitchFamily="34" charset="0"/>
              </a:rPr>
              <a:t>AÑO:</a:t>
            </a:r>
          </a:p>
        </p:txBody>
      </p: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F1F99771-5FDE-DBE2-EE00-482E2281AF65}"/>
              </a:ext>
            </a:extLst>
          </p:cNvPr>
          <p:cNvCxnSpPr>
            <a:cxnSpLocks/>
          </p:cNvCxnSpPr>
          <p:nvPr/>
        </p:nvCxnSpPr>
        <p:spPr>
          <a:xfrm>
            <a:off x="1371798" y="78577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009B58D2-B7E2-C53A-CDBB-A971CCB18745}"/>
              </a:ext>
            </a:extLst>
          </p:cNvPr>
          <p:cNvSpPr txBox="1"/>
          <p:nvPr/>
        </p:nvSpPr>
        <p:spPr>
          <a:xfrm>
            <a:off x="1383560" y="416448"/>
            <a:ext cx="2465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CUOTAS MENSUALES</a:t>
            </a:r>
          </a:p>
        </p:txBody>
      </p:sp>
    </p:spTree>
    <p:extLst>
      <p:ext uri="{BB962C8B-B14F-4D97-AF65-F5344CB8AC3E}">
        <p14:creationId xmlns:p14="http://schemas.microsoft.com/office/powerpoint/2010/main" val="315579525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74EBC63B-92B9-2209-0E04-729EFA232167}"/>
              </a:ext>
            </a:extLst>
          </p:cNvPr>
          <p:cNvGraphicFramePr>
            <a:graphicFrameLocks noGrp="1"/>
          </p:cNvGraphicFramePr>
          <p:nvPr/>
        </p:nvGraphicFramePr>
        <p:xfrm>
          <a:off x="2173356" y="1127899"/>
          <a:ext cx="2592750" cy="60265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275">
                  <a:extLst>
                    <a:ext uri="{9D8B030D-6E8A-4147-A177-3AD203B41FA5}">
                      <a16:colId xmlns:a16="http://schemas.microsoft.com/office/drawing/2014/main" val="1185209232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2421443092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58445988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478244234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1191093084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3994327369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31028360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3204532735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3424780111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1789151805"/>
                    </a:ext>
                  </a:extLst>
                </a:gridCol>
              </a:tblGrid>
              <a:tr h="920546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734348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64584954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48251756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14643526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4235583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2244811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8691245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30852019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87341935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59137840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1814616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1068702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1221330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35517416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51561619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0806090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604763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8313738"/>
                  </a:ext>
                </a:extLst>
              </a:tr>
            </a:tbl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BD3CB3E6-D145-7A05-38F6-32DDA7670889}"/>
              </a:ext>
            </a:extLst>
          </p:cNvPr>
          <p:cNvSpPr txBox="1"/>
          <p:nvPr/>
        </p:nvSpPr>
        <p:spPr>
          <a:xfrm rot="16200000">
            <a:off x="1960954" y="1339221"/>
            <a:ext cx="6864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MARZO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E1D339B-937F-F0F1-72EE-971D9BBC30B1}"/>
              </a:ext>
            </a:extLst>
          </p:cNvPr>
          <p:cNvSpPr txBox="1"/>
          <p:nvPr/>
        </p:nvSpPr>
        <p:spPr>
          <a:xfrm rot="16200000">
            <a:off x="2291168" y="1247331"/>
            <a:ext cx="51648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ABRIL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BBA57E7-5017-3348-030C-544CFF796202}"/>
              </a:ext>
            </a:extLst>
          </p:cNvPr>
          <p:cNvSpPr txBox="1"/>
          <p:nvPr/>
        </p:nvSpPr>
        <p:spPr>
          <a:xfrm rot="16200000">
            <a:off x="2518943" y="1292541"/>
            <a:ext cx="6078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MAYO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581D20F-7E58-51F9-5395-0E50B673FFEB}"/>
              </a:ext>
            </a:extLst>
          </p:cNvPr>
          <p:cNvSpPr txBox="1"/>
          <p:nvPr/>
        </p:nvSpPr>
        <p:spPr>
          <a:xfrm rot="16200000">
            <a:off x="2791787" y="1288726"/>
            <a:ext cx="58541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JUNIO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BC3763C-F16F-5FC7-10A7-4DE4BBC90C5C}"/>
              </a:ext>
            </a:extLst>
          </p:cNvPr>
          <p:cNvSpPr txBox="1"/>
          <p:nvPr/>
        </p:nvSpPr>
        <p:spPr>
          <a:xfrm rot="16200000">
            <a:off x="3058236" y="1275716"/>
            <a:ext cx="56137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JULIO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5213C5F0-53D5-BF25-D801-7BACA3BCB1BF}"/>
              </a:ext>
            </a:extLst>
          </p:cNvPr>
          <p:cNvSpPr txBox="1"/>
          <p:nvPr/>
        </p:nvSpPr>
        <p:spPr>
          <a:xfrm rot="16200000">
            <a:off x="3197482" y="1381507"/>
            <a:ext cx="7857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AGOSTO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B86FC7D-0155-77AA-14CA-168FED6D4271}"/>
              </a:ext>
            </a:extLst>
          </p:cNvPr>
          <p:cNvSpPr txBox="1"/>
          <p:nvPr/>
        </p:nvSpPr>
        <p:spPr>
          <a:xfrm rot="16200000">
            <a:off x="3392703" y="1447226"/>
            <a:ext cx="9172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SEPTIEMBRE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49CBAC54-9519-530C-6797-8DFE3DE885F8}"/>
              </a:ext>
            </a:extLst>
          </p:cNvPr>
          <p:cNvSpPr txBox="1"/>
          <p:nvPr/>
        </p:nvSpPr>
        <p:spPr>
          <a:xfrm rot="16200000">
            <a:off x="3707349" y="1399947"/>
            <a:ext cx="8098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OCTUBRE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6B70E2D-8551-524E-EC4E-BAC4FD8DABAB}"/>
              </a:ext>
            </a:extLst>
          </p:cNvPr>
          <p:cNvSpPr txBox="1"/>
          <p:nvPr/>
        </p:nvSpPr>
        <p:spPr>
          <a:xfrm rot="16200000">
            <a:off x="3906468" y="1447225"/>
            <a:ext cx="9348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NOVIEMBRE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DFD0B798-8DFE-9032-DEC7-B01A03AB6D3B}"/>
              </a:ext>
            </a:extLst>
          </p:cNvPr>
          <p:cNvSpPr txBox="1"/>
          <p:nvPr/>
        </p:nvSpPr>
        <p:spPr>
          <a:xfrm rot="16200000">
            <a:off x="4210343" y="1413562"/>
            <a:ext cx="84991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DICIEMBRE</a:t>
            </a:r>
          </a:p>
        </p:txBody>
      </p:sp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2DBDCA61-8566-04AA-1E51-D9E1EB12E539}"/>
              </a:ext>
            </a:extLst>
          </p:cNvPr>
          <p:cNvGraphicFramePr>
            <a:graphicFrameLocks noGrp="1"/>
          </p:cNvGraphicFramePr>
          <p:nvPr/>
        </p:nvGraphicFramePr>
        <p:xfrm>
          <a:off x="561539" y="2046348"/>
          <a:ext cx="1611813" cy="51110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11813">
                  <a:extLst>
                    <a:ext uri="{9D8B030D-6E8A-4147-A177-3AD203B41FA5}">
                      <a16:colId xmlns:a16="http://schemas.microsoft.com/office/drawing/2014/main" val="97829783"/>
                    </a:ext>
                  </a:extLst>
                </a:gridCol>
              </a:tblGrid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2323997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0935930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91099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2628494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533985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7854457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1312347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054336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6548921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7433999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170675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6507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3803505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8970545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7250430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6736591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4872597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433492B4-9646-485E-8BA8-002CDE27A119}"/>
              </a:ext>
            </a:extLst>
          </p:cNvPr>
          <p:cNvSpPr txBox="1"/>
          <p:nvPr/>
        </p:nvSpPr>
        <p:spPr>
          <a:xfrm>
            <a:off x="551703" y="1795826"/>
            <a:ext cx="158088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NOMBRE DE ALUMNO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B3D3122-B961-BDDF-6EF0-CE13EE5BF3B3}"/>
              </a:ext>
            </a:extLst>
          </p:cNvPr>
          <p:cNvSpPr txBox="1"/>
          <p:nvPr/>
        </p:nvSpPr>
        <p:spPr>
          <a:xfrm>
            <a:off x="562682" y="1119410"/>
            <a:ext cx="83708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MONTO $</a:t>
            </a:r>
          </a:p>
          <a:p>
            <a:r>
              <a:rPr lang="es-CL" sz="1100" dirty="0">
                <a:latin typeface="Caviar Dreams" panose="020B0402020204020504" pitchFamily="34" charset="0"/>
              </a:rPr>
              <a:t>AÑO:</a:t>
            </a:r>
          </a:p>
        </p:txBody>
      </p: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F1F99771-5FDE-DBE2-EE00-482E2281AF65}"/>
              </a:ext>
            </a:extLst>
          </p:cNvPr>
          <p:cNvCxnSpPr>
            <a:cxnSpLocks/>
          </p:cNvCxnSpPr>
          <p:nvPr/>
        </p:nvCxnSpPr>
        <p:spPr>
          <a:xfrm>
            <a:off x="1371798" y="78577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009B58D2-B7E2-C53A-CDBB-A971CCB18745}"/>
              </a:ext>
            </a:extLst>
          </p:cNvPr>
          <p:cNvSpPr txBox="1"/>
          <p:nvPr/>
        </p:nvSpPr>
        <p:spPr>
          <a:xfrm>
            <a:off x="1383560" y="416448"/>
            <a:ext cx="2465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CUOTAS MENSUALES</a:t>
            </a:r>
          </a:p>
        </p:txBody>
      </p:sp>
    </p:spTree>
    <p:extLst>
      <p:ext uri="{BB962C8B-B14F-4D97-AF65-F5344CB8AC3E}">
        <p14:creationId xmlns:p14="http://schemas.microsoft.com/office/powerpoint/2010/main" val="374171452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74EBC63B-92B9-2209-0E04-729EFA232167}"/>
              </a:ext>
            </a:extLst>
          </p:cNvPr>
          <p:cNvGraphicFramePr>
            <a:graphicFrameLocks noGrp="1"/>
          </p:cNvGraphicFramePr>
          <p:nvPr/>
        </p:nvGraphicFramePr>
        <p:xfrm>
          <a:off x="2173356" y="1127899"/>
          <a:ext cx="2592750" cy="60265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275">
                  <a:extLst>
                    <a:ext uri="{9D8B030D-6E8A-4147-A177-3AD203B41FA5}">
                      <a16:colId xmlns:a16="http://schemas.microsoft.com/office/drawing/2014/main" val="1185209232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2421443092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58445988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478244234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1191093084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3994327369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31028360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3204532735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3424780111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1789151805"/>
                    </a:ext>
                  </a:extLst>
                </a:gridCol>
              </a:tblGrid>
              <a:tr h="920546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734348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64584954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48251756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14643526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4235583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2244811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8691245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30852019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87341935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59137840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1814616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1068702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1221330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35517416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51561619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0806090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604763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8313738"/>
                  </a:ext>
                </a:extLst>
              </a:tr>
            </a:tbl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BD3CB3E6-D145-7A05-38F6-32DDA7670889}"/>
              </a:ext>
            </a:extLst>
          </p:cNvPr>
          <p:cNvSpPr txBox="1"/>
          <p:nvPr/>
        </p:nvSpPr>
        <p:spPr>
          <a:xfrm rot="16200000">
            <a:off x="1960954" y="1339221"/>
            <a:ext cx="6864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MARZO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E1D339B-937F-F0F1-72EE-971D9BBC30B1}"/>
              </a:ext>
            </a:extLst>
          </p:cNvPr>
          <p:cNvSpPr txBox="1"/>
          <p:nvPr/>
        </p:nvSpPr>
        <p:spPr>
          <a:xfrm rot="16200000">
            <a:off x="2291168" y="1247331"/>
            <a:ext cx="51648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ABRIL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BBA57E7-5017-3348-030C-544CFF796202}"/>
              </a:ext>
            </a:extLst>
          </p:cNvPr>
          <p:cNvSpPr txBox="1"/>
          <p:nvPr/>
        </p:nvSpPr>
        <p:spPr>
          <a:xfrm rot="16200000">
            <a:off x="2518943" y="1292541"/>
            <a:ext cx="6078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MAYO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581D20F-7E58-51F9-5395-0E50B673FFEB}"/>
              </a:ext>
            </a:extLst>
          </p:cNvPr>
          <p:cNvSpPr txBox="1"/>
          <p:nvPr/>
        </p:nvSpPr>
        <p:spPr>
          <a:xfrm rot="16200000">
            <a:off x="2791787" y="1288726"/>
            <a:ext cx="58541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JUNIO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BC3763C-F16F-5FC7-10A7-4DE4BBC90C5C}"/>
              </a:ext>
            </a:extLst>
          </p:cNvPr>
          <p:cNvSpPr txBox="1"/>
          <p:nvPr/>
        </p:nvSpPr>
        <p:spPr>
          <a:xfrm rot="16200000">
            <a:off x="3058236" y="1275716"/>
            <a:ext cx="56137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JULIO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5213C5F0-53D5-BF25-D801-7BACA3BCB1BF}"/>
              </a:ext>
            </a:extLst>
          </p:cNvPr>
          <p:cNvSpPr txBox="1"/>
          <p:nvPr/>
        </p:nvSpPr>
        <p:spPr>
          <a:xfrm rot="16200000">
            <a:off x="3197482" y="1381507"/>
            <a:ext cx="7857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AGOSTO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B86FC7D-0155-77AA-14CA-168FED6D4271}"/>
              </a:ext>
            </a:extLst>
          </p:cNvPr>
          <p:cNvSpPr txBox="1"/>
          <p:nvPr/>
        </p:nvSpPr>
        <p:spPr>
          <a:xfrm rot="16200000">
            <a:off x="3392703" y="1447226"/>
            <a:ext cx="9172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SEPTIEMBRE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49CBAC54-9519-530C-6797-8DFE3DE885F8}"/>
              </a:ext>
            </a:extLst>
          </p:cNvPr>
          <p:cNvSpPr txBox="1"/>
          <p:nvPr/>
        </p:nvSpPr>
        <p:spPr>
          <a:xfrm rot="16200000">
            <a:off x="3707349" y="1399947"/>
            <a:ext cx="8098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OCTUBRE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6B70E2D-8551-524E-EC4E-BAC4FD8DABAB}"/>
              </a:ext>
            </a:extLst>
          </p:cNvPr>
          <p:cNvSpPr txBox="1"/>
          <p:nvPr/>
        </p:nvSpPr>
        <p:spPr>
          <a:xfrm rot="16200000">
            <a:off x="3906468" y="1447225"/>
            <a:ext cx="9348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NOVIEMBRE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DFD0B798-8DFE-9032-DEC7-B01A03AB6D3B}"/>
              </a:ext>
            </a:extLst>
          </p:cNvPr>
          <p:cNvSpPr txBox="1"/>
          <p:nvPr/>
        </p:nvSpPr>
        <p:spPr>
          <a:xfrm rot="16200000">
            <a:off x="4210343" y="1413562"/>
            <a:ext cx="84991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DICIEMBRE</a:t>
            </a:r>
          </a:p>
        </p:txBody>
      </p:sp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2DBDCA61-8566-04AA-1E51-D9E1EB12E539}"/>
              </a:ext>
            </a:extLst>
          </p:cNvPr>
          <p:cNvGraphicFramePr>
            <a:graphicFrameLocks noGrp="1"/>
          </p:cNvGraphicFramePr>
          <p:nvPr/>
        </p:nvGraphicFramePr>
        <p:xfrm>
          <a:off x="561539" y="2046348"/>
          <a:ext cx="1611813" cy="51110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11813">
                  <a:extLst>
                    <a:ext uri="{9D8B030D-6E8A-4147-A177-3AD203B41FA5}">
                      <a16:colId xmlns:a16="http://schemas.microsoft.com/office/drawing/2014/main" val="97829783"/>
                    </a:ext>
                  </a:extLst>
                </a:gridCol>
              </a:tblGrid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2323997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0935930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91099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2628494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533985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7854457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1312347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054336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6548921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7433999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170675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6507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3803505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8970545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7250430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6736591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4872597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433492B4-9646-485E-8BA8-002CDE27A119}"/>
              </a:ext>
            </a:extLst>
          </p:cNvPr>
          <p:cNvSpPr txBox="1"/>
          <p:nvPr/>
        </p:nvSpPr>
        <p:spPr>
          <a:xfrm>
            <a:off x="551703" y="1795826"/>
            <a:ext cx="158088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NOMBRE DE ALUMNO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B3D3122-B961-BDDF-6EF0-CE13EE5BF3B3}"/>
              </a:ext>
            </a:extLst>
          </p:cNvPr>
          <p:cNvSpPr txBox="1"/>
          <p:nvPr/>
        </p:nvSpPr>
        <p:spPr>
          <a:xfrm>
            <a:off x="562682" y="1119410"/>
            <a:ext cx="83708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MONTO $</a:t>
            </a:r>
          </a:p>
          <a:p>
            <a:r>
              <a:rPr lang="es-CL" sz="1100" dirty="0">
                <a:latin typeface="Caviar Dreams" panose="020B0402020204020504" pitchFamily="34" charset="0"/>
              </a:rPr>
              <a:t>AÑO:</a:t>
            </a:r>
          </a:p>
        </p:txBody>
      </p: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F1F99771-5FDE-DBE2-EE00-482E2281AF65}"/>
              </a:ext>
            </a:extLst>
          </p:cNvPr>
          <p:cNvCxnSpPr>
            <a:cxnSpLocks/>
          </p:cNvCxnSpPr>
          <p:nvPr/>
        </p:nvCxnSpPr>
        <p:spPr>
          <a:xfrm>
            <a:off x="1371798" y="78577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009B58D2-B7E2-C53A-CDBB-A971CCB18745}"/>
              </a:ext>
            </a:extLst>
          </p:cNvPr>
          <p:cNvSpPr txBox="1"/>
          <p:nvPr/>
        </p:nvSpPr>
        <p:spPr>
          <a:xfrm>
            <a:off x="1383560" y="416448"/>
            <a:ext cx="2465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CUOTAS MENSUALES</a:t>
            </a:r>
          </a:p>
        </p:txBody>
      </p:sp>
    </p:spTree>
    <p:extLst>
      <p:ext uri="{BB962C8B-B14F-4D97-AF65-F5344CB8AC3E}">
        <p14:creationId xmlns:p14="http://schemas.microsoft.com/office/powerpoint/2010/main" val="179371269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74EBC63B-92B9-2209-0E04-729EFA232167}"/>
              </a:ext>
            </a:extLst>
          </p:cNvPr>
          <p:cNvGraphicFramePr>
            <a:graphicFrameLocks noGrp="1"/>
          </p:cNvGraphicFramePr>
          <p:nvPr/>
        </p:nvGraphicFramePr>
        <p:xfrm>
          <a:off x="2173356" y="1127899"/>
          <a:ext cx="2592750" cy="60265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275">
                  <a:extLst>
                    <a:ext uri="{9D8B030D-6E8A-4147-A177-3AD203B41FA5}">
                      <a16:colId xmlns:a16="http://schemas.microsoft.com/office/drawing/2014/main" val="1185209232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2421443092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58445988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478244234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1191093084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3994327369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31028360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3204532735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3424780111"/>
                    </a:ext>
                  </a:extLst>
                </a:gridCol>
                <a:gridCol w="259275">
                  <a:extLst>
                    <a:ext uri="{9D8B030D-6E8A-4147-A177-3AD203B41FA5}">
                      <a16:colId xmlns:a16="http://schemas.microsoft.com/office/drawing/2014/main" val="1789151805"/>
                    </a:ext>
                  </a:extLst>
                </a:gridCol>
              </a:tblGrid>
              <a:tr h="920546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B5C7">
                        <a:alpha val="66275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734348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64584954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48251756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14643526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4235583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2244811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8691245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30852019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87341935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59137840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1814616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1068702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1221330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35517416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51561619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0806090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604763"/>
                  </a:ext>
                </a:extLst>
              </a:tr>
              <a:tr h="3003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8313738"/>
                  </a:ext>
                </a:extLst>
              </a:tr>
            </a:tbl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BD3CB3E6-D145-7A05-38F6-32DDA7670889}"/>
              </a:ext>
            </a:extLst>
          </p:cNvPr>
          <p:cNvSpPr txBox="1"/>
          <p:nvPr/>
        </p:nvSpPr>
        <p:spPr>
          <a:xfrm rot="16200000">
            <a:off x="1960954" y="1339221"/>
            <a:ext cx="6864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MARZO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E1D339B-937F-F0F1-72EE-971D9BBC30B1}"/>
              </a:ext>
            </a:extLst>
          </p:cNvPr>
          <p:cNvSpPr txBox="1"/>
          <p:nvPr/>
        </p:nvSpPr>
        <p:spPr>
          <a:xfrm rot="16200000">
            <a:off x="2291168" y="1247331"/>
            <a:ext cx="51648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ABRIL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BBA57E7-5017-3348-030C-544CFF796202}"/>
              </a:ext>
            </a:extLst>
          </p:cNvPr>
          <p:cNvSpPr txBox="1"/>
          <p:nvPr/>
        </p:nvSpPr>
        <p:spPr>
          <a:xfrm rot="16200000">
            <a:off x="2518943" y="1292541"/>
            <a:ext cx="6078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MAYO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581D20F-7E58-51F9-5395-0E50B673FFEB}"/>
              </a:ext>
            </a:extLst>
          </p:cNvPr>
          <p:cNvSpPr txBox="1"/>
          <p:nvPr/>
        </p:nvSpPr>
        <p:spPr>
          <a:xfrm rot="16200000">
            <a:off x="2791787" y="1288726"/>
            <a:ext cx="58541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JUNIO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BC3763C-F16F-5FC7-10A7-4DE4BBC90C5C}"/>
              </a:ext>
            </a:extLst>
          </p:cNvPr>
          <p:cNvSpPr txBox="1"/>
          <p:nvPr/>
        </p:nvSpPr>
        <p:spPr>
          <a:xfrm rot="16200000">
            <a:off x="3058236" y="1275716"/>
            <a:ext cx="56137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JULIO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5213C5F0-53D5-BF25-D801-7BACA3BCB1BF}"/>
              </a:ext>
            </a:extLst>
          </p:cNvPr>
          <p:cNvSpPr txBox="1"/>
          <p:nvPr/>
        </p:nvSpPr>
        <p:spPr>
          <a:xfrm rot="16200000">
            <a:off x="3197482" y="1381507"/>
            <a:ext cx="7857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AGOSTO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B86FC7D-0155-77AA-14CA-168FED6D4271}"/>
              </a:ext>
            </a:extLst>
          </p:cNvPr>
          <p:cNvSpPr txBox="1"/>
          <p:nvPr/>
        </p:nvSpPr>
        <p:spPr>
          <a:xfrm rot="16200000">
            <a:off x="3392703" y="1447226"/>
            <a:ext cx="9172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SEPTIEMBRE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49CBAC54-9519-530C-6797-8DFE3DE885F8}"/>
              </a:ext>
            </a:extLst>
          </p:cNvPr>
          <p:cNvSpPr txBox="1"/>
          <p:nvPr/>
        </p:nvSpPr>
        <p:spPr>
          <a:xfrm rot="16200000">
            <a:off x="3707349" y="1399947"/>
            <a:ext cx="8098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OCTUBRE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6B70E2D-8551-524E-EC4E-BAC4FD8DABAB}"/>
              </a:ext>
            </a:extLst>
          </p:cNvPr>
          <p:cNvSpPr txBox="1"/>
          <p:nvPr/>
        </p:nvSpPr>
        <p:spPr>
          <a:xfrm rot="16200000">
            <a:off x="3906468" y="1447225"/>
            <a:ext cx="9348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NOVIEMBRE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DFD0B798-8DFE-9032-DEC7-B01A03AB6D3B}"/>
              </a:ext>
            </a:extLst>
          </p:cNvPr>
          <p:cNvSpPr txBox="1"/>
          <p:nvPr/>
        </p:nvSpPr>
        <p:spPr>
          <a:xfrm rot="16200000">
            <a:off x="4210343" y="1413562"/>
            <a:ext cx="84991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DICIEMBRE</a:t>
            </a:r>
          </a:p>
        </p:txBody>
      </p:sp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2DBDCA61-8566-04AA-1E51-D9E1EB12E539}"/>
              </a:ext>
            </a:extLst>
          </p:cNvPr>
          <p:cNvGraphicFramePr>
            <a:graphicFrameLocks noGrp="1"/>
          </p:cNvGraphicFramePr>
          <p:nvPr/>
        </p:nvGraphicFramePr>
        <p:xfrm>
          <a:off x="561539" y="2046348"/>
          <a:ext cx="1611813" cy="51110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11813">
                  <a:extLst>
                    <a:ext uri="{9D8B030D-6E8A-4147-A177-3AD203B41FA5}">
                      <a16:colId xmlns:a16="http://schemas.microsoft.com/office/drawing/2014/main" val="97829783"/>
                    </a:ext>
                  </a:extLst>
                </a:gridCol>
              </a:tblGrid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2323997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0935930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91099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2628494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533985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7854457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1312347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054336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6548921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7433999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170675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6507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3803505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8970545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7250430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6736591"/>
                  </a:ext>
                </a:extLst>
              </a:tr>
              <a:tr h="30065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4872597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433492B4-9646-485E-8BA8-002CDE27A119}"/>
              </a:ext>
            </a:extLst>
          </p:cNvPr>
          <p:cNvSpPr txBox="1"/>
          <p:nvPr/>
        </p:nvSpPr>
        <p:spPr>
          <a:xfrm>
            <a:off x="551703" y="1795826"/>
            <a:ext cx="158088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NOMBRE DE ALUMNO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B3D3122-B961-BDDF-6EF0-CE13EE5BF3B3}"/>
              </a:ext>
            </a:extLst>
          </p:cNvPr>
          <p:cNvSpPr txBox="1"/>
          <p:nvPr/>
        </p:nvSpPr>
        <p:spPr>
          <a:xfrm>
            <a:off x="562682" y="1119410"/>
            <a:ext cx="83708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100" dirty="0">
                <a:latin typeface="Caviar Dreams" panose="020B0402020204020504" pitchFamily="34" charset="0"/>
              </a:rPr>
              <a:t>MONTO $</a:t>
            </a:r>
          </a:p>
          <a:p>
            <a:r>
              <a:rPr lang="es-CL" sz="1100" dirty="0">
                <a:latin typeface="Caviar Dreams" panose="020B0402020204020504" pitchFamily="34" charset="0"/>
              </a:rPr>
              <a:t>AÑO:</a:t>
            </a:r>
          </a:p>
        </p:txBody>
      </p: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F1F99771-5FDE-DBE2-EE00-482E2281AF65}"/>
              </a:ext>
            </a:extLst>
          </p:cNvPr>
          <p:cNvCxnSpPr>
            <a:cxnSpLocks/>
          </p:cNvCxnSpPr>
          <p:nvPr/>
        </p:nvCxnSpPr>
        <p:spPr>
          <a:xfrm>
            <a:off x="1371798" y="78577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009B58D2-B7E2-C53A-CDBB-A971CCB18745}"/>
              </a:ext>
            </a:extLst>
          </p:cNvPr>
          <p:cNvSpPr txBox="1"/>
          <p:nvPr/>
        </p:nvSpPr>
        <p:spPr>
          <a:xfrm>
            <a:off x="1383560" y="416448"/>
            <a:ext cx="2465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CUOTAS MENSUALES</a:t>
            </a:r>
          </a:p>
        </p:txBody>
      </p:sp>
    </p:spTree>
    <p:extLst>
      <p:ext uri="{BB962C8B-B14F-4D97-AF65-F5344CB8AC3E}">
        <p14:creationId xmlns:p14="http://schemas.microsoft.com/office/powerpoint/2010/main" val="302998565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EE01CA0C-77D5-AD82-B529-9EE35B51DEC7}"/>
              </a:ext>
            </a:extLst>
          </p:cNvPr>
          <p:cNvSpPr txBox="1"/>
          <p:nvPr/>
        </p:nvSpPr>
        <p:spPr>
          <a:xfrm>
            <a:off x="1319357" y="373804"/>
            <a:ext cx="2691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CONTROL FINANCIERO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CA4779B-1B9D-83C3-2598-B498374F2135}"/>
              </a:ext>
            </a:extLst>
          </p:cNvPr>
          <p:cNvSpPr txBox="1"/>
          <p:nvPr/>
        </p:nvSpPr>
        <p:spPr>
          <a:xfrm>
            <a:off x="2054835" y="729991"/>
            <a:ext cx="12166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MENSUAL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DE91928-4359-C6E3-DA1A-8F3F01597762}"/>
              </a:ext>
            </a:extLst>
          </p:cNvPr>
          <p:cNvCxnSpPr>
            <a:cxnSpLocks/>
          </p:cNvCxnSpPr>
          <p:nvPr/>
        </p:nvCxnSpPr>
        <p:spPr>
          <a:xfrm>
            <a:off x="1371798" y="730435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a 7">
            <a:extLst>
              <a:ext uri="{FF2B5EF4-FFF2-40B4-BE49-F238E27FC236}">
                <a16:creationId xmlns:a16="http://schemas.microsoft.com/office/drawing/2014/main" id="{B2969903-86AF-8798-DBBE-B0D4B7DD96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293304"/>
              </p:ext>
            </p:extLst>
          </p:nvPr>
        </p:nvGraphicFramePr>
        <p:xfrm>
          <a:off x="653026" y="1222175"/>
          <a:ext cx="2335969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0769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1685200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MES: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graphicFrame>
        <p:nvGraphicFramePr>
          <p:cNvPr id="8" name="Tabla 8">
            <a:extLst>
              <a:ext uri="{FF2B5EF4-FFF2-40B4-BE49-F238E27FC236}">
                <a16:creationId xmlns:a16="http://schemas.microsoft.com/office/drawing/2014/main" id="{46B620A4-973C-64F1-40B7-3929FD06E3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4841"/>
              </p:ext>
            </p:extLst>
          </p:nvPr>
        </p:nvGraphicFramePr>
        <p:xfrm>
          <a:off x="653026" y="2031763"/>
          <a:ext cx="4021598" cy="1790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629">
                  <a:extLst>
                    <a:ext uri="{9D8B030D-6E8A-4147-A177-3AD203B41FA5}">
                      <a16:colId xmlns:a16="http://schemas.microsoft.com/office/drawing/2014/main" val="2349661817"/>
                    </a:ext>
                  </a:extLst>
                </a:gridCol>
                <a:gridCol w="1922250">
                  <a:extLst>
                    <a:ext uri="{9D8B030D-6E8A-4147-A177-3AD203B41FA5}">
                      <a16:colId xmlns:a16="http://schemas.microsoft.com/office/drawing/2014/main" val="1945944486"/>
                    </a:ext>
                  </a:extLst>
                </a:gridCol>
                <a:gridCol w="1100719">
                  <a:extLst>
                    <a:ext uri="{9D8B030D-6E8A-4147-A177-3AD203B41FA5}">
                      <a16:colId xmlns:a16="http://schemas.microsoft.com/office/drawing/2014/main" val="3459984801"/>
                    </a:ext>
                  </a:extLst>
                </a:gridCol>
              </a:tblGrid>
              <a:tr h="249086"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DESCRIPCION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0886624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13800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06953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55506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76614"/>
                  </a:ext>
                </a:extLst>
              </a:tr>
            </a:tbl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5CBD093A-6D31-E7A9-18C5-52F0A886EAFB}"/>
              </a:ext>
            </a:extLst>
          </p:cNvPr>
          <p:cNvSpPr txBox="1"/>
          <p:nvPr/>
        </p:nvSpPr>
        <p:spPr>
          <a:xfrm>
            <a:off x="653026" y="1611738"/>
            <a:ext cx="11384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u="sng" dirty="0">
                <a:latin typeface="MS PMincho" panose="02020600040205080304" pitchFamily="18" charset="-128"/>
                <a:ea typeface="MS PMincho" panose="02020600040205080304" pitchFamily="18" charset="-128"/>
              </a:rPr>
              <a:t>INGRESOS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3724CA7-B484-448A-DA32-0EF2591D931D}"/>
              </a:ext>
            </a:extLst>
          </p:cNvPr>
          <p:cNvSpPr txBox="1"/>
          <p:nvPr/>
        </p:nvSpPr>
        <p:spPr>
          <a:xfrm>
            <a:off x="653026" y="3923827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u="sng" dirty="0">
                <a:latin typeface="MS PMincho" panose="02020600040205080304" pitchFamily="18" charset="-128"/>
                <a:ea typeface="MS PMincho" panose="02020600040205080304" pitchFamily="18" charset="-128"/>
              </a:rPr>
              <a:t>GASTOS</a:t>
            </a:r>
          </a:p>
        </p:txBody>
      </p:sp>
      <p:graphicFrame>
        <p:nvGraphicFramePr>
          <p:cNvPr id="13" name="Tabla 8">
            <a:extLst>
              <a:ext uri="{FF2B5EF4-FFF2-40B4-BE49-F238E27FC236}">
                <a16:creationId xmlns:a16="http://schemas.microsoft.com/office/drawing/2014/main" id="{57FC8CFC-C7BC-EC18-24C5-FE77E319B3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0736042"/>
              </p:ext>
            </p:extLst>
          </p:nvPr>
        </p:nvGraphicFramePr>
        <p:xfrm>
          <a:off x="653026" y="4299416"/>
          <a:ext cx="4021597" cy="1790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629">
                  <a:extLst>
                    <a:ext uri="{9D8B030D-6E8A-4147-A177-3AD203B41FA5}">
                      <a16:colId xmlns:a16="http://schemas.microsoft.com/office/drawing/2014/main" val="2349661817"/>
                    </a:ext>
                  </a:extLst>
                </a:gridCol>
                <a:gridCol w="1922249">
                  <a:extLst>
                    <a:ext uri="{9D8B030D-6E8A-4147-A177-3AD203B41FA5}">
                      <a16:colId xmlns:a16="http://schemas.microsoft.com/office/drawing/2014/main" val="1945944486"/>
                    </a:ext>
                  </a:extLst>
                </a:gridCol>
                <a:gridCol w="1100719">
                  <a:extLst>
                    <a:ext uri="{9D8B030D-6E8A-4147-A177-3AD203B41FA5}">
                      <a16:colId xmlns:a16="http://schemas.microsoft.com/office/drawing/2014/main" val="3459984801"/>
                    </a:ext>
                  </a:extLst>
                </a:gridCol>
              </a:tblGrid>
              <a:tr h="249086"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DESCRIPCION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0886624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13800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06953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55506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76614"/>
                  </a:ext>
                </a:extLst>
              </a:tr>
            </a:tbl>
          </a:graphicData>
        </a:graphic>
      </p:graphicFrame>
      <p:graphicFrame>
        <p:nvGraphicFramePr>
          <p:cNvPr id="14" name="Tabla 14">
            <a:extLst>
              <a:ext uri="{FF2B5EF4-FFF2-40B4-BE49-F238E27FC236}">
                <a16:creationId xmlns:a16="http://schemas.microsoft.com/office/drawing/2014/main" id="{92963D2D-7712-595B-7987-BF83027EC0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0489121"/>
              </p:ext>
            </p:extLst>
          </p:nvPr>
        </p:nvGraphicFramePr>
        <p:xfrm>
          <a:off x="653026" y="6266265"/>
          <a:ext cx="2433074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6537">
                  <a:extLst>
                    <a:ext uri="{9D8B030D-6E8A-4147-A177-3AD203B41FA5}">
                      <a16:colId xmlns:a16="http://schemas.microsoft.com/office/drawing/2014/main" val="3352071348"/>
                    </a:ext>
                  </a:extLst>
                </a:gridCol>
                <a:gridCol w="1216537">
                  <a:extLst>
                    <a:ext uri="{9D8B030D-6E8A-4147-A177-3AD203B41FA5}">
                      <a16:colId xmlns:a16="http://schemas.microsoft.com/office/drawing/2014/main" val="1205956332"/>
                    </a:ext>
                  </a:extLst>
                </a:gridCol>
              </a:tblGrid>
              <a:tr h="302985"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TOTAL INGRESOS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$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534794"/>
                  </a:ext>
                </a:extLst>
              </a:tr>
              <a:tr h="302985"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TOTAL GASTOS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$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0190113"/>
                  </a:ext>
                </a:extLst>
              </a:tr>
            </a:tbl>
          </a:graphicData>
        </a:graphic>
      </p:graphicFrame>
      <p:sp>
        <p:nvSpPr>
          <p:cNvPr id="16" name="CuadroTexto 15">
            <a:extLst>
              <a:ext uri="{FF2B5EF4-FFF2-40B4-BE49-F238E27FC236}">
                <a16:creationId xmlns:a16="http://schemas.microsoft.com/office/drawing/2014/main" id="{CE2D4674-0E71-D9A3-BA4B-905CEB0FBD65}"/>
              </a:ext>
            </a:extLst>
          </p:cNvPr>
          <p:cNvSpPr txBox="1"/>
          <p:nvPr/>
        </p:nvSpPr>
        <p:spPr>
          <a:xfrm>
            <a:off x="3390212" y="6261238"/>
            <a:ext cx="11095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dirty="0">
                <a:latin typeface="MS PMincho" panose="02020600040205080304" pitchFamily="18" charset="-128"/>
                <a:ea typeface="MS PMincho" panose="02020600040205080304" pitchFamily="18" charset="-128"/>
              </a:rPr>
              <a:t>BALANCE</a:t>
            </a:r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BC417626-D3DA-4201-CBBF-027D02A6C5CF}"/>
              </a:ext>
            </a:extLst>
          </p:cNvPr>
          <p:cNvCxnSpPr>
            <a:cxnSpLocks/>
          </p:cNvCxnSpPr>
          <p:nvPr/>
        </p:nvCxnSpPr>
        <p:spPr>
          <a:xfrm>
            <a:off x="3293440" y="6605353"/>
            <a:ext cx="128883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E61A5A6-B509-51EC-EF0B-2B6C1EC35CAF}"/>
              </a:ext>
            </a:extLst>
          </p:cNvPr>
          <p:cNvSpPr txBox="1"/>
          <p:nvPr/>
        </p:nvSpPr>
        <p:spPr>
          <a:xfrm>
            <a:off x="3250025" y="6689413"/>
            <a:ext cx="346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Caviar Dreams" panose="020B0402020204020504" pitchFamily="34" charset="0"/>
              </a:rPr>
              <a:t>$:</a:t>
            </a:r>
          </a:p>
        </p:txBody>
      </p:sp>
      <p:graphicFrame>
        <p:nvGraphicFramePr>
          <p:cNvPr id="20" name="Tabla 7">
            <a:extLst>
              <a:ext uri="{FF2B5EF4-FFF2-40B4-BE49-F238E27FC236}">
                <a16:creationId xmlns:a16="http://schemas.microsoft.com/office/drawing/2014/main" id="{2DD95252-C07E-0DEF-61BA-0388F26C1B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2482223"/>
              </p:ext>
            </p:extLst>
          </p:nvPr>
        </p:nvGraphicFramePr>
        <p:xfrm>
          <a:off x="3173978" y="1220709"/>
          <a:ext cx="1500646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9372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711274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AÑO: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8367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3C002ABC-4DD8-C343-AFC2-A6335AC13564}"/>
              </a:ext>
            </a:extLst>
          </p:cNvPr>
          <p:cNvSpPr txBox="1"/>
          <p:nvPr/>
        </p:nvSpPr>
        <p:spPr>
          <a:xfrm>
            <a:off x="3454912" y="410817"/>
            <a:ext cx="1476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CL" sz="1400" spc="300" dirty="0">
                <a:latin typeface="Caviar Dreams" panose="020B0402020204020504" pitchFamily="34" charset="0"/>
              </a:rPr>
              <a:t>2023-2024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AAD864D-C926-185E-A151-50CC712FC6DA}"/>
              </a:ext>
            </a:extLst>
          </p:cNvPr>
          <p:cNvSpPr/>
          <p:nvPr/>
        </p:nvSpPr>
        <p:spPr>
          <a:xfrm>
            <a:off x="430452" y="1053726"/>
            <a:ext cx="1440000" cy="2880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75D1211-E940-D10A-A94D-2725043A1786}"/>
              </a:ext>
            </a:extLst>
          </p:cNvPr>
          <p:cNvSpPr/>
          <p:nvPr/>
        </p:nvSpPr>
        <p:spPr>
          <a:xfrm>
            <a:off x="1943825" y="1053725"/>
            <a:ext cx="1440000" cy="2880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473FFBB5-731F-C954-8A28-189F890F1D24}"/>
              </a:ext>
            </a:extLst>
          </p:cNvPr>
          <p:cNvSpPr/>
          <p:nvPr/>
        </p:nvSpPr>
        <p:spPr>
          <a:xfrm>
            <a:off x="3457198" y="1053725"/>
            <a:ext cx="1440000" cy="2880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1BE5A4C-72C1-D150-24AF-386035A4CA5E}"/>
              </a:ext>
            </a:extLst>
          </p:cNvPr>
          <p:cNvSpPr/>
          <p:nvPr/>
        </p:nvSpPr>
        <p:spPr>
          <a:xfrm>
            <a:off x="430452" y="4295362"/>
            <a:ext cx="1440000" cy="2880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2FA2DC8F-6073-CA8F-65E6-AA47FE54EC40}"/>
              </a:ext>
            </a:extLst>
          </p:cNvPr>
          <p:cNvSpPr/>
          <p:nvPr/>
        </p:nvSpPr>
        <p:spPr>
          <a:xfrm>
            <a:off x="1943825" y="4295361"/>
            <a:ext cx="1440000" cy="2880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15539DA1-ED8F-0053-66DA-0AACDB911D29}"/>
              </a:ext>
            </a:extLst>
          </p:cNvPr>
          <p:cNvSpPr/>
          <p:nvPr/>
        </p:nvSpPr>
        <p:spPr>
          <a:xfrm>
            <a:off x="3457198" y="4295361"/>
            <a:ext cx="1440000" cy="2880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18351635-AD62-20ED-D803-5FA41F0452AA}"/>
              </a:ext>
            </a:extLst>
          </p:cNvPr>
          <p:cNvSpPr/>
          <p:nvPr/>
        </p:nvSpPr>
        <p:spPr>
          <a:xfrm>
            <a:off x="506652" y="926341"/>
            <a:ext cx="1287600" cy="307777"/>
          </a:xfrm>
          <a:prstGeom prst="rect">
            <a:avLst/>
          </a:prstGeom>
          <a:solidFill>
            <a:srgbClr val="C879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EA4DD4F6-F5E4-2C0B-E906-8CE27C6C07AF}"/>
              </a:ext>
            </a:extLst>
          </p:cNvPr>
          <p:cNvSpPr/>
          <p:nvPr/>
        </p:nvSpPr>
        <p:spPr>
          <a:xfrm>
            <a:off x="2020025" y="926340"/>
            <a:ext cx="1287600" cy="307777"/>
          </a:xfrm>
          <a:prstGeom prst="rect">
            <a:avLst/>
          </a:prstGeom>
          <a:solidFill>
            <a:srgbClr val="E08F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5FBD065A-96B4-EFA7-CA14-D0A6FEE73790}"/>
              </a:ext>
            </a:extLst>
          </p:cNvPr>
          <p:cNvSpPr/>
          <p:nvPr/>
        </p:nvSpPr>
        <p:spPr>
          <a:xfrm>
            <a:off x="3533398" y="926340"/>
            <a:ext cx="1287600" cy="307777"/>
          </a:xfrm>
          <a:prstGeom prst="rect">
            <a:avLst/>
          </a:prstGeom>
          <a:solidFill>
            <a:srgbClr val="EB9C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A3751369-2830-C12A-2467-6254ABCBEFE1}"/>
              </a:ext>
            </a:extLst>
          </p:cNvPr>
          <p:cNvSpPr/>
          <p:nvPr/>
        </p:nvSpPr>
        <p:spPr>
          <a:xfrm>
            <a:off x="506652" y="4141472"/>
            <a:ext cx="1287600" cy="307777"/>
          </a:xfrm>
          <a:prstGeom prst="rect">
            <a:avLst/>
          </a:prstGeom>
          <a:solidFill>
            <a:srgbClr val="58C9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AB9CCC2F-535E-D77B-8F8A-34001E645C7C}"/>
              </a:ext>
            </a:extLst>
          </p:cNvPr>
          <p:cNvSpPr/>
          <p:nvPr/>
        </p:nvSpPr>
        <p:spPr>
          <a:xfrm>
            <a:off x="2020025" y="4141472"/>
            <a:ext cx="1287600" cy="307777"/>
          </a:xfrm>
          <a:prstGeom prst="rect">
            <a:avLst/>
          </a:prstGeom>
          <a:solidFill>
            <a:srgbClr val="83D6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490ACF34-70DC-D684-6B46-7CF16A0D9690}"/>
              </a:ext>
            </a:extLst>
          </p:cNvPr>
          <p:cNvSpPr/>
          <p:nvPr/>
        </p:nvSpPr>
        <p:spPr>
          <a:xfrm>
            <a:off x="3533398" y="4141471"/>
            <a:ext cx="1287600" cy="307777"/>
          </a:xfrm>
          <a:prstGeom prst="rect">
            <a:avLst/>
          </a:prstGeom>
          <a:solidFill>
            <a:srgbClr val="9FDE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76CCDB6B-4D3D-DAF3-BA87-FE5848914575}"/>
              </a:ext>
            </a:extLst>
          </p:cNvPr>
          <p:cNvSpPr txBox="1"/>
          <p:nvPr/>
        </p:nvSpPr>
        <p:spPr>
          <a:xfrm>
            <a:off x="761691" y="941728"/>
            <a:ext cx="7889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1200" b="1" spc="300" dirty="0">
                <a:solidFill>
                  <a:schemeClr val="bg1"/>
                </a:solidFill>
                <a:latin typeface="Caviar Dreams" panose="020B0402020204020504" pitchFamily="34" charset="0"/>
              </a:rPr>
              <a:t>JULIO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25DA447F-92EE-8E39-C0B4-9A1755E823EA}"/>
              </a:ext>
            </a:extLst>
          </p:cNvPr>
          <p:cNvSpPr txBox="1"/>
          <p:nvPr/>
        </p:nvSpPr>
        <p:spPr>
          <a:xfrm>
            <a:off x="2130922" y="941728"/>
            <a:ext cx="10658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1200" b="1" spc="300" dirty="0">
                <a:solidFill>
                  <a:schemeClr val="bg1"/>
                </a:solidFill>
                <a:latin typeface="Caviar Dreams" panose="020B0402020204020504" pitchFamily="34" charset="0"/>
              </a:rPr>
              <a:t>AGOSTO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343755C8-497B-B8A2-064E-733024CD4798}"/>
              </a:ext>
            </a:extLst>
          </p:cNvPr>
          <p:cNvSpPr txBox="1"/>
          <p:nvPr/>
        </p:nvSpPr>
        <p:spPr>
          <a:xfrm>
            <a:off x="3493359" y="936118"/>
            <a:ext cx="13676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1200" b="1" spc="300" dirty="0">
                <a:solidFill>
                  <a:schemeClr val="bg1"/>
                </a:solidFill>
                <a:latin typeface="Caviar Dreams" panose="020B0402020204020504" pitchFamily="34" charset="0"/>
              </a:rPr>
              <a:t>SEPTIEMBRE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0CC25B5-81F0-D32C-895A-1434C1519278}"/>
              </a:ext>
            </a:extLst>
          </p:cNvPr>
          <p:cNvSpPr txBox="1"/>
          <p:nvPr/>
        </p:nvSpPr>
        <p:spPr>
          <a:xfrm>
            <a:off x="592270" y="4156861"/>
            <a:ext cx="11352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1200" b="1" spc="300" dirty="0">
                <a:solidFill>
                  <a:schemeClr val="bg1"/>
                </a:solidFill>
                <a:latin typeface="Caviar Dreams" panose="020B0402020204020504" pitchFamily="34" charset="0"/>
              </a:rPr>
              <a:t>OCTUBRE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2051E06-7B61-E573-1C30-C71C2C7E0DAD}"/>
              </a:ext>
            </a:extLst>
          </p:cNvPr>
          <p:cNvSpPr txBox="1"/>
          <p:nvPr/>
        </p:nvSpPr>
        <p:spPr>
          <a:xfrm>
            <a:off x="1992597" y="4156861"/>
            <a:ext cx="13498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1200" b="1" spc="300" dirty="0">
                <a:solidFill>
                  <a:schemeClr val="bg1"/>
                </a:solidFill>
                <a:latin typeface="Caviar Dreams" panose="020B0402020204020504" pitchFamily="34" charset="0"/>
              </a:rPr>
              <a:t>NOVIEMBRE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06DE38DC-E26E-DF43-EE85-461E9DD000CF}"/>
              </a:ext>
            </a:extLst>
          </p:cNvPr>
          <p:cNvSpPr txBox="1"/>
          <p:nvPr/>
        </p:nvSpPr>
        <p:spPr>
          <a:xfrm>
            <a:off x="3553163" y="4151251"/>
            <a:ext cx="12554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1200" b="1" spc="300" dirty="0">
                <a:solidFill>
                  <a:schemeClr val="bg1"/>
                </a:solidFill>
                <a:latin typeface="Caviar Dreams" panose="020B0402020204020504" pitchFamily="34" charset="0"/>
              </a:rPr>
              <a:t>DICIEMBRE</a:t>
            </a:r>
          </a:p>
        </p:txBody>
      </p:sp>
      <p:cxnSp>
        <p:nvCxnSpPr>
          <p:cNvPr id="2" name="Conector recto 1">
            <a:extLst>
              <a:ext uri="{FF2B5EF4-FFF2-40B4-BE49-F238E27FC236}">
                <a16:creationId xmlns:a16="http://schemas.microsoft.com/office/drawing/2014/main" id="{F79AEF8A-2097-1699-01EF-AAD2FD38254E}"/>
              </a:ext>
            </a:extLst>
          </p:cNvPr>
          <p:cNvCxnSpPr/>
          <p:nvPr/>
        </p:nvCxnSpPr>
        <p:spPr>
          <a:xfrm>
            <a:off x="430452" y="692090"/>
            <a:ext cx="4466746" cy="0"/>
          </a:xfrm>
          <a:prstGeom prst="line">
            <a:avLst/>
          </a:prstGeom>
          <a:ln w="19050">
            <a:solidFill>
              <a:srgbClr val="C879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506933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EE01CA0C-77D5-AD82-B529-9EE35B51DEC7}"/>
              </a:ext>
            </a:extLst>
          </p:cNvPr>
          <p:cNvSpPr txBox="1"/>
          <p:nvPr/>
        </p:nvSpPr>
        <p:spPr>
          <a:xfrm>
            <a:off x="1319357" y="373804"/>
            <a:ext cx="2691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CONTROL FINANCIERO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CA4779B-1B9D-83C3-2598-B498374F2135}"/>
              </a:ext>
            </a:extLst>
          </p:cNvPr>
          <p:cNvSpPr txBox="1"/>
          <p:nvPr/>
        </p:nvSpPr>
        <p:spPr>
          <a:xfrm>
            <a:off x="2054835" y="729991"/>
            <a:ext cx="12166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MENSUAL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DE91928-4359-C6E3-DA1A-8F3F01597762}"/>
              </a:ext>
            </a:extLst>
          </p:cNvPr>
          <p:cNvCxnSpPr>
            <a:cxnSpLocks/>
          </p:cNvCxnSpPr>
          <p:nvPr/>
        </p:nvCxnSpPr>
        <p:spPr>
          <a:xfrm>
            <a:off x="1371798" y="730435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a 7">
            <a:extLst>
              <a:ext uri="{FF2B5EF4-FFF2-40B4-BE49-F238E27FC236}">
                <a16:creationId xmlns:a16="http://schemas.microsoft.com/office/drawing/2014/main" id="{B2969903-86AF-8798-DBBE-B0D4B7DD96F2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1222175"/>
          <a:ext cx="2335969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0769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1685200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MES: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graphicFrame>
        <p:nvGraphicFramePr>
          <p:cNvPr id="8" name="Tabla 8">
            <a:extLst>
              <a:ext uri="{FF2B5EF4-FFF2-40B4-BE49-F238E27FC236}">
                <a16:creationId xmlns:a16="http://schemas.microsoft.com/office/drawing/2014/main" id="{46B620A4-973C-64F1-40B7-3929FD06E306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2031763"/>
          <a:ext cx="4021598" cy="1790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629">
                  <a:extLst>
                    <a:ext uri="{9D8B030D-6E8A-4147-A177-3AD203B41FA5}">
                      <a16:colId xmlns:a16="http://schemas.microsoft.com/office/drawing/2014/main" val="2349661817"/>
                    </a:ext>
                  </a:extLst>
                </a:gridCol>
                <a:gridCol w="1922250">
                  <a:extLst>
                    <a:ext uri="{9D8B030D-6E8A-4147-A177-3AD203B41FA5}">
                      <a16:colId xmlns:a16="http://schemas.microsoft.com/office/drawing/2014/main" val="1945944486"/>
                    </a:ext>
                  </a:extLst>
                </a:gridCol>
                <a:gridCol w="1100719">
                  <a:extLst>
                    <a:ext uri="{9D8B030D-6E8A-4147-A177-3AD203B41FA5}">
                      <a16:colId xmlns:a16="http://schemas.microsoft.com/office/drawing/2014/main" val="3459984801"/>
                    </a:ext>
                  </a:extLst>
                </a:gridCol>
              </a:tblGrid>
              <a:tr h="249086"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DESCRIPCION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0886624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13800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06953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55506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76614"/>
                  </a:ext>
                </a:extLst>
              </a:tr>
            </a:tbl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5CBD093A-6D31-E7A9-18C5-52F0A886EAFB}"/>
              </a:ext>
            </a:extLst>
          </p:cNvPr>
          <p:cNvSpPr txBox="1"/>
          <p:nvPr/>
        </p:nvSpPr>
        <p:spPr>
          <a:xfrm>
            <a:off x="653026" y="1611738"/>
            <a:ext cx="11384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u="sng" dirty="0">
                <a:latin typeface="MS PMincho" panose="02020600040205080304" pitchFamily="18" charset="-128"/>
                <a:ea typeface="MS PMincho" panose="02020600040205080304" pitchFamily="18" charset="-128"/>
              </a:rPr>
              <a:t>INGRESOS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3724CA7-B484-448A-DA32-0EF2591D931D}"/>
              </a:ext>
            </a:extLst>
          </p:cNvPr>
          <p:cNvSpPr txBox="1"/>
          <p:nvPr/>
        </p:nvSpPr>
        <p:spPr>
          <a:xfrm>
            <a:off x="653026" y="3923827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u="sng" dirty="0">
                <a:latin typeface="MS PMincho" panose="02020600040205080304" pitchFamily="18" charset="-128"/>
                <a:ea typeface="MS PMincho" panose="02020600040205080304" pitchFamily="18" charset="-128"/>
              </a:rPr>
              <a:t>GASTOS</a:t>
            </a:r>
          </a:p>
        </p:txBody>
      </p:sp>
      <p:graphicFrame>
        <p:nvGraphicFramePr>
          <p:cNvPr id="13" name="Tabla 8">
            <a:extLst>
              <a:ext uri="{FF2B5EF4-FFF2-40B4-BE49-F238E27FC236}">
                <a16:creationId xmlns:a16="http://schemas.microsoft.com/office/drawing/2014/main" id="{57FC8CFC-C7BC-EC18-24C5-FE77E319B3EE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4299416"/>
          <a:ext cx="4021597" cy="1790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629">
                  <a:extLst>
                    <a:ext uri="{9D8B030D-6E8A-4147-A177-3AD203B41FA5}">
                      <a16:colId xmlns:a16="http://schemas.microsoft.com/office/drawing/2014/main" val="2349661817"/>
                    </a:ext>
                  </a:extLst>
                </a:gridCol>
                <a:gridCol w="1922249">
                  <a:extLst>
                    <a:ext uri="{9D8B030D-6E8A-4147-A177-3AD203B41FA5}">
                      <a16:colId xmlns:a16="http://schemas.microsoft.com/office/drawing/2014/main" val="1945944486"/>
                    </a:ext>
                  </a:extLst>
                </a:gridCol>
                <a:gridCol w="1100719">
                  <a:extLst>
                    <a:ext uri="{9D8B030D-6E8A-4147-A177-3AD203B41FA5}">
                      <a16:colId xmlns:a16="http://schemas.microsoft.com/office/drawing/2014/main" val="3459984801"/>
                    </a:ext>
                  </a:extLst>
                </a:gridCol>
              </a:tblGrid>
              <a:tr h="249086"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DESCRIPCION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0886624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13800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06953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55506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76614"/>
                  </a:ext>
                </a:extLst>
              </a:tr>
            </a:tbl>
          </a:graphicData>
        </a:graphic>
      </p:graphicFrame>
      <p:graphicFrame>
        <p:nvGraphicFramePr>
          <p:cNvPr id="14" name="Tabla 14">
            <a:extLst>
              <a:ext uri="{FF2B5EF4-FFF2-40B4-BE49-F238E27FC236}">
                <a16:creationId xmlns:a16="http://schemas.microsoft.com/office/drawing/2014/main" id="{92963D2D-7712-595B-7987-BF83027EC0CD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6266265"/>
          <a:ext cx="2433074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6537">
                  <a:extLst>
                    <a:ext uri="{9D8B030D-6E8A-4147-A177-3AD203B41FA5}">
                      <a16:colId xmlns:a16="http://schemas.microsoft.com/office/drawing/2014/main" val="3352071348"/>
                    </a:ext>
                  </a:extLst>
                </a:gridCol>
                <a:gridCol w="1216537">
                  <a:extLst>
                    <a:ext uri="{9D8B030D-6E8A-4147-A177-3AD203B41FA5}">
                      <a16:colId xmlns:a16="http://schemas.microsoft.com/office/drawing/2014/main" val="1205956332"/>
                    </a:ext>
                  </a:extLst>
                </a:gridCol>
              </a:tblGrid>
              <a:tr h="302985"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TOTAL INGRESOS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$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534794"/>
                  </a:ext>
                </a:extLst>
              </a:tr>
              <a:tr h="302985"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TOTAL GASTOS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$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0190113"/>
                  </a:ext>
                </a:extLst>
              </a:tr>
            </a:tbl>
          </a:graphicData>
        </a:graphic>
      </p:graphicFrame>
      <p:sp>
        <p:nvSpPr>
          <p:cNvPr id="16" name="CuadroTexto 15">
            <a:extLst>
              <a:ext uri="{FF2B5EF4-FFF2-40B4-BE49-F238E27FC236}">
                <a16:creationId xmlns:a16="http://schemas.microsoft.com/office/drawing/2014/main" id="{CE2D4674-0E71-D9A3-BA4B-905CEB0FBD65}"/>
              </a:ext>
            </a:extLst>
          </p:cNvPr>
          <p:cNvSpPr txBox="1"/>
          <p:nvPr/>
        </p:nvSpPr>
        <p:spPr>
          <a:xfrm>
            <a:off x="3390212" y="6261238"/>
            <a:ext cx="11095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dirty="0">
                <a:latin typeface="MS PMincho" panose="02020600040205080304" pitchFamily="18" charset="-128"/>
                <a:ea typeface="MS PMincho" panose="02020600040205080304" pitchFamily="18" charset="-128"/>
              </a:rPr>
              <a:t>BALANCE</a:t>
            </a:r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BC417626-D3DA-4201-CBBF-027D02A6C5CF}"/>
              </a:ext>
            </a:extLst>
          </p:cNvPr>
          <p:cNvCxnSpPr>
            <a:cxnSpLocks/>
          </p:cNvCxnSpPr>
          <p:nvPr/>
        </p:nvCxnSpPr>
        <p:spPr>
          <a:xfrm>
            <a:off x="3293440" y="6605353"/>
            <a:ext cx="128883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E61A5A6-B509-51EC-EF0B-2B6C1EC35CAF}"/>
              </a:ext>
            </a:extLst>
          </p:cNvPr>
          <p:cNvSpPr txBox="1"/>
          <p:nvPr/>
        </p:nvSpPr>
        <p:spPr>
          <a:xfrm>
            <a:off x="3250025" y="6689413"/>
            <a:ext cx="346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Caviar Dreams" panose="020B0402020204020504" pitchFamily="34" charset="0"/>
              </a:rPr>
              <a:t>$:</a:t>
            </a:r>
          </a:p>
        </p:txBody>
      </p:sp>
      <p:graphicFrame>
        <p:nvGraphicFramePr>
          <p:cNvPr id="20" name="Tabla 7">
            <a:extLst>
              <a:ext uri="{FF2B5EF4-FFF2-40B4-BE49-F238E27FC236}">
                <a16:creationId xmlns:a16="http://schemas.microsoft.com/office/drawing/2014/main" id="{2DD95252-C07E-0DEF-61BA-0388F26C1BFE}"/>
              </a:ext>
            </a:extLst>
          </p:cNvPr>
          <p:cNvGraphicFramePr>
            <a:graphicFrameLocks noGrp="1"/>
          </p:cNvGraphicFramePr>
          <p:nvPr/>
        </p:nvGraphicFramePr>
        <p:xfrm>
          <a:off x="3173978" y="1220709"/>
          <a:ext cx="1500646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9372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711274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AÑO: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680430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EE01CA0C-77D5-AD82-B529-9EE35B51DEC7}"/>
              </a:ext>
            </a:extLst>
          </p:cNvPr>
          <p:cNvSpPr txBox="1"/>
          <p:nvPr/>
        </p:nvSpPr>
        <p:spPr>
          <a:xfrm>
            <a:off x="1319357" y="373804"/>
            <a:ext cx="2691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CONTROL FINANCIERO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CA4779B-1B9D-83C3-2598-B498374F2135}"/>
              </a:ext>
            </a:extLst>
          </p:cNvPr>
          <p:cNvSpPr txBox="1"/>
          <p:nvPr/>
        </p:nvSpPr>
        <p:spPr>
          <a:xfrm>
            <a:off x="2054835" y="729991"/>
            <a:ext cx="12166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MENSUAL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DE91928-4359-C6E3-DA1A-8F3F01597762}"/>
              </a:ext>
            </a:extLst>
          </p:cNvPr>
          <p:cNvCxnSpPr>
            <a:cxnSpLocks/>
          </p:cNvCxnSpPr>
          <p:nvPr/>
        </p:nvCxnSpPr>
        <p:spPr>
          <a:xfrm>
            <a:off x="1371798" y="730435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a 7">
            <a:extLst>
              <a:ext uri="{FF2B5EF4-FFF2-40B4-BE49-F238E27FC236}">
                <a16:creationId xmlns:a16="http://schemas.microsoft.com/office/drawing/2014/main" id="{B2969903-86AF-8798-DBBE-B0D4B7DD96F2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1222175"/>
          <a:ext cx="2335969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0769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1685200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MES: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graphicFrame>
        <p:nvGraphicFramePr>
          <p:cNvPr id="8" name="Tabla 8">
            <a:extLst>
              <a:ext uri="{FF2B5EF4-FFF2-40B4-BE49-F238E27FC236}">
                <a16:creationId xmlns:a16="http://schemas.microsoft.com/office/drawing/2014/main" id="{46B620A4-973C-64F1-40B7-3929FD06E306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2031763"/>
          <a:ext cx="4021598" cy="1790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629">
                  <a:extLst>
                    <a:ext uri="{9D8B030D-6E8A-4147-A177-3AD203B41FA5}">
                      <a16:colId xmlns:a16="http://schemas.microsoft.com/office/drawing/2014/main" val="2349661817"/>
                    </a:ext>
                  </a:extLst>
                </a:gridCol>
                <a:gridCol w="1922250">
                  <a:extLst>
                    <a:ext uri="{9D8B030D-6E8A-4147-A177-3AD203B41FA5}">
                      <a16:colId xmlns:a16="http://schemas.microsoft.com/office/drawing/2014/main" val="1945944486"/>
                    </a:ext>
                  </a:extLst>
                </a:gridCol>
                <a:gridCol w="1100719">
                  <a:extLst>
                    <a:ext uri="{9D8B030D-6E8A-4147-A177-3AD203B41FA5}">
                      <a16:colId xmlns:a16="http://schemas.microsoft.com/office/drawing/2014/main" val="3459984801"/>
                    </a:ext>
                  </a:extLst>
                </a:gridCol>
              </a:tblGrid>
              <a:tr h="249086"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DESCRIPCION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0886624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13800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06953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55506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76614"/>
                  </a:ext>
                </a:extLst>
              </a:tr>
            </a:tbl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5CBD093A-6D31-E7A9-18C5-52F0A886EAFB}"/>
              </a:ext>
            </a:extLst>
          </p:cNvPr>
          <p:cNvSpPr txBox="1"/>
          <p:nvPr/>
        </p:nvSpPr>
        <p:spPr>
          <a:xfrm>
            <a:off x="653026" y="1611738"/>
            <a:ext cx="11384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u="sng" dirty="0">
                <a:latin typeface="MS PMincho" panose="02020600040205080304" pitchFamily="18" charset="-128"/>
                <a:ea typeface="MS PMincho" panose="02020600040205080304" pitchFamily="18" charset="-128"/>
              </a:rPr>
              <a:t>INGRESOS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3724CA7-B484-448A-DA32-0EF2591D931D}"/>
              </a:ext>
            </a:extLst>
          </p:cNvPr>
          <p:cNvSpPr txBox="1"/>
          <p:nvPr/>
        </p:nvSpPr>
        <p:spPr>
          <a:xfrm>
            <a:off x="653026" y="3923827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u="sng" dirty="0">
                <a:latin typeface="MS PMincho" panose="02020600040205080304" pitchFamily="18" charset="-128"/>
                <a:ea typeface="MS PMincho" panose="02020600040205080304" pitchFamily="18" charset="-128"/>
              </a:rPr>
              <a:t>GASTOS</a:t>
            </a:r>
          </a:p>
        </p:txBody>
      </p:sp>
      <p:graphicFrame>
        <p:nvGraphicFramePr>
          <p:cNvPr id="13" name="Tabla 8">
            <a:extLst>
              <a:ext uri="{FF2B5EF4-FFF2-40B4-BE49-F238E27FC236}">
                <a16:creationId xmlns:a16="http://schemas.microsoft.com/office/drawing/2014/main" id="{57FC8CFC-C7BC-EC18-24C5-FE77E319B3EE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4299416"/>
          <a:ext cx="4021597" cy="1790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629">
                  <a:extLst>
                    <a:ext uri="{9D8B030D-6E8A-4147-A177-3AD203B41FA5}">
                      <a16:colId xmlns:a16="http://schemas.microsoft.com/office/drawing/2014/main" val="2349661817"/>
                    </a:ext>
                  </a:extLst>
                </a:gridCol>
                <a:gridCol w="1922249">
                  <a:extLst>
                    <a:ext uri="{9D8B030D-6E8A-4147-A177-3AD203B41FA5}">
                      <a16:colId xmlns:a16="http://schemas.microsoft.com/office/drawing/2014/main" val="1945944486"/>
                    </a:ext>
                  </a:extLst>
                </a:gridCol>
                <a:gridCol w="1100719">
                  <a:extLst>
                    <a:ext uri="{9D8B030D-6E8A-4147-A177-3AD203B41FA5}">
                      <a16:colId xmlns:a16="http://schemas.microsoft.com/office/drawing/2014/main" val="3459984801"/>
                    </a:ext>
                  </a:extLst>
                </a:gridCol>
              </a:tblGrid>
              <a:tr h="249086"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DESCRIPCION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0886624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13800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06953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55506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76614"/>
                  </a:ext>
                </a:extLst>
              </a:tr>
            </a:tbl>
          </a:graphicData>
        </a:graphic>
      </p:graphicFrame>
      <p:graphicFrame>
        <p:nvGraphicFramePr>
          <p:cNvPr id="14" name="Tabla 14">
            <a:extLst>
              <a:ext uri="{FF2B5EF4-FFF2-40B4-BE49-F238E27FC236}">
                <a16:creationId xmlns:a16="http://schemas.microsoft.com/office/drawing/2014/main" id="{92963D2D-7712-595B-7987-BF83027EC0CD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6266265"/>
          <a:ext cx="2433074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6537">
                  <a:extLst>
                    <a:ext uri="{9D8B030D-6E8A-4147-A177-3AD203B41FA5}">
                      <a16:colId xmlns:a16="http://schemas.microsoft.com/office/drawing/2014/main" val="3352071348"/>
                    </a:ext>
                  </a:extLst>
                </a:gridCol>
                <a:gridCol w="1216537">
                  <a:extLst>
                    <a:ext uri="{9D8B030D-6E8A-4147-A177-3AD203B41FA5}">
                      <a16:colId xmlns:a16="http://schemas.microsoft.com/office/drawing/2014/main" val="1205956332"/>
                    </a:ext>
                  </a:extLst>
                </a:gridCol>
              </a:tblGrid>
              <a:tr h="302985"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TOTAL INGRESOS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$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534794"/>
                  </a:ext>
                </a:extLst>
              </a:tr>
              <a:tr h="302985"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TOTAL GASTOS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$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0190113"/>
                  </a:ext>
                </a:extLst>
              </a:tr>
            </a:tbl>
          </a:graphicData>
        </a:graphic>
      </p:graphicFrame>
      <p:sp>
        <p:nvSpPr>
          <p:cNvPr id="16" name="CuadroTexto 15">
            <a:extLst>
              <a:ext uri="{FF2B5EF4-FFF2-40B4-BE49-F238E27FC236}">
                <a16:creationId xmlns:a16="http://schemas.microsoft.com/office/drawing/2014/main" id="{CE2D4674-0E71-D9A3-BA4B-905CEB0FBD65}"/>
              </a:ext>
            </a:extLst>
          </p:cNvPr>
          <p:cNvSpPr txBox="1"/>
          <p:nvPr/>
        </p:nvSpPr>
        <p:spPr>
          <a:xfrm>
            <a:off x="3390212" y="6261238"/>
            <a:ext cx="11095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dirty="0">
                <a:latin typeface="MS PMincho" panose="02020600040205080304" pitchFamily="18" charset="-128"/>
                <a:ea typeface="MS PMincho" panose="02020600040205080304" pitchFamily="18" charset="-128"/>
              </a:rPr>
              <a:t>BALANCE</a:t>
            </a:r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BC417626-D3DA-4201-CBBF-027D02A6C5CF}"/>
              </a:ext>
            </a:extLst>
          </p:cNvPr>
          <p:cNvCxnSpPr>
            <a:cxnSpLocks/>
          </p:cNvCxnSpPr>
          <p:nvPr/>
        </p:nvCxnSpPr>
        <p:spPr>
          <a:xfrm>
            <a:off x="3293440" y="6605353"/>
            <a:ext cx="128883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E61A5A6-B509-51EC-EF0B-2B6C1EC35CAF}"/>
              </a:ext>
            </a:extLst>
          </p:cNvPr>
          <p:cNvSpPr txBox="1"/>
          <p:nvPr/>
        </p:nvSpPr>
        <p:spPr>
          <a:xfrm>
            <a:off x="3250025" y="6689413"/>
            <a:ext cx="346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Caviar Dreams" panose="020B0402020204020504" pitchFamily="34" charset="0"/>
              </a:rPr>
              <a:t>$:</a:t>
            </a:r>
          </a:p>
        </p:txBody>
      </p:sp>
      <p:graphicFrame>
        <p:nvGraphicFramePr>
          <p:cNvPr id="20" name="Tabla 7">
            <a:extLst>
              <a:ext uri="{FF2B5EF4-FFF2-40B4-BE49-F238E27FC236}">
                <a16:creationId xmlns:a16="http://schemas.microsoft.com/office/drawing/2014/main" id="{2DD95252-C07E-0DEF-61BA-0388F26C1BFE}"/>
              </a:ext>
            </a:extLst>
          </p:cNvPr>
          <p:cNvGraphicFramePr>
            <a:graphicFrameLocks noGrp="1"/>
          </p:cNvGraphicFramePr>
          <p:nvPr/>
        </p:nvGraphicFramePr>
        <p:xfrm>
          <a:off x="3173978" y="1220709"/>
          <a:ext cx="1500646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9372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711274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AÑO: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250088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EE01CA0C-77D5-AD82-B529-9EE35B51DEC7}"/>
              </a:ext>
            </a:extLst>
          </p:cNvPr>
          <p:cNvSpPr txBox="1"/>
          <p:nvPr/>
        </p:nvSpPr>
        <p:spPr>
          <a:xfrm>
            <a:off x="1319357" y="373804"/>
            <a:ext cx="2691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CONTROL FINANCIERO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CA4779B-1B9D-83C3-2598-B498374F2135}"/>
              </a:ext>
            </a:extLst>
          </p:cNvPr>
          <p:cNvSpPr txBox="1"/>
          <p:nvPr/>
        </p:nvSpPr>
        <p:spPr>
          <a:xfrm>
            <a:off x="2054835" y="729991"/>
            <a:ext cx="12166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MENSUAL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DE91928-4359-C6E3-DA1A-8F3F01597762}"/>
              </a:ext>
            </a:extLst>
          </p:cNvPr>
          <p:cNvCxnSpPr>
            <a:cxnSpLocks/>
          </p:cNvCxnSpPr>
          <p:nvPr/>
        </p:nvCxnSpPr>
        <p:spPr>
          <a:xfrm>
            <a:off x="1371798" y="730435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a 7">
            <a:extLst>
              <a:ext uri="{FF2B5EF4-FFF2-40B4-BE49-F238E27FC236}">
                <a16:creationId xmlns:a16="http://schemas.microsoft.com/office/drawing/2014/main" id="{B2969903-86AF-8798-DBBE-B0D4B7DD96F2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1222175"/>
          <a:ext cx="2335969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0769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1685200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MES: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graphicFrame>
        <p:nvGraphicFramePr>
          <p:cNvPr id="8" name="Tabla 8">
            <a:extLst>
              <a:ext uri="{FF2B5EF4-FFF2-40B4-BE49-F238E27FC236}">
                <a16:creationId xmlns:a16="http://schemas.microsoft.com/office/drawing/2014/main" id="{46B620A4-973C-64F1-40B7-3929FD06E306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2031763"/>
          <a:ext cx="4021598" cy="1790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629">
                  <a:extLst>
                    <a:ext uri="{9D8B030D-6E8A-4147-A177-3AD203B41FA5}">
                      <a16:colId xmlns:a16="http://schemas.microsoft.com/office/drawing/2014/main" val="2349661817"/>
                    </a:ext>
                  </a:extLst>
                </a:gridCol>
                <a:gridCol w="1922250">
                  <a:extLst>
                    <a:ext uri="{9D8B030D-6E8A-4147-A177-3AD203B41FA5}">
                      <a16:colId xmlns:a16="http://schemas.microsoft.com/office/drawing/2014/main" val="1945944486"/>
                    </a:ext>
                  </a:extLst>
                </a:gridCol>
                <a:gridCol w="1100719">
                  <a:extLst>
                    <a:ext uri="{9D8B030D-6E8A-4147-A177-3AD203B41FA5}">
                      <a16:colId xmlns:a16="http://schemas.microsoft.com/office/drawing/2014/main" val="3459984801"/>
                    </a:ext>
                  </a:extLst>
                </a:gridCol>
              </a:tblGrid>
              <a:tr h="249086"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DESCRIPCION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0886624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13800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06953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55506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76614"/>
                  </a:ext>
                </a:extLst>
              </a:tr>
            </a:tbl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5CBD093A-6D31-E7A9-18C5-52F0A886EAFB}"/>
              </a:ext>
            </a:extLst>
          </p:cNvPr>
          <p:cNvSpPr txBox="1"/>
          <p:nvPr/>
        </p:nvSpPr>
        <p:spPr>
          <a:xfrm>
            <a:off x="653026" y="1611738"/>
            <a:ext cx="11384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u="sng" dirty="0">
                <a:latin typeface="MS PMincho" panose="02020600040205080304" pitchFamily="18" charset="-128"/>
                <a:ea typeface="MS PMincho" panose="02020600040205080304" pitchFamily="18" charset="-128"/>
              </a:rPr>
              <a:t>INGRESOS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3724CA7-B484-448A-DA32-0EF2591D931D}"/>
              </a:ext>
            </a:extLst>
          </p:cNvPr>
          <p:cNvSpPr txBox="1"/>
          <p:nvPr/>
        </p:nvSpPr>
        <p:spPr>
          <a:xfrm>
            <a:off x="653026" y="3923827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u="sng" dirty="0">
                <a:latin typeface="MS PMincho" panose="02020600040205080304" pitchFamily="18" charset="-128"/>
                <a:ea typeface="MS PMincho" panose="02020600040205080304" pitchFamily="18" charset="-128"/>
              </a:rPr>
              <a:t>GASTOS</a:t>
            </a:r>
          </a:p>
        </p:txBody>
      </p:sp>
      <p:graphicFrame>
        <p:nvGraphicFramePr>
          <p:cNvPr id="13" name="Tabla 8">
            <a:extLst>
              <a:ext uri="{FF2B5EF4-FFF2-40B4-BE49-F238E27FC236}">
                <a16:creationId xmlns:a16="http://schemas.microsoft.com/office/drawing/2014/main" id="{57FC8CFC-C7BC-EC18-24C5-FE77E319B3EE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4299416"/>
          <a:ext cx="4021597" cy="1790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629">
                  <a:extLst>
                    <a:ext uri="{9D8B030D-6E8A-4147-A177-3AD203B41FA5}">
                      <a16:colId xmlns:a16="http://schemas.microsoft.com/office/drawing/2014/main" val="2349661817"/>
                    </a:ext>
                  </a:extLst>
                </a:gridCol>
                <a:gridCol w="1922249">
                  <a:extLst>
                    <a:ext uri="{9D8B030D-6E8A-4147-A177-3AD203B41FA5}">
                      <a16:colId xmlns:a16="http://schemas.microsoft.com/office/drawing/2014/main" val="1945944486"/>
                    </a:ext>
                  </a:extLst>
                </a:gridCol>
                <a:gridCol w="1100719">
                  <a:extLst>
                    <a:ext uri="{9D8B030D-6E8A-4147-A177-3AD203B41FA5}">
                      <a16:colId xmlns:a16="http://schemas.microsoft.com/office/drawing/2014/main" val="3459984801"/>
                    </a:ext>
                  </a:extLst>
                </a:gridCol>
              </a:tblGrid>
              <a:tr h="249086"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DESCRIPCION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0886624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13800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06953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55506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76614"/>
                  </a:ext>
                </a:extLst>
              </a:tr>
            </a:tbl>
          </a:graphicData>
        </a:graphic>
      </p:graphicFrame>
      <p:graphicFrame>
        <p:nvGraphicFramePr>
          <p:cNvPr id="14" name="Tabla 14">
            <a:extLst>
              <a:ext uri="{FF2B5EF4-FFF2-40B4-BE49-F238E27FC236}">
                <a16:creationId xmlns:a16="http://schemas.microsoft.com/office/drawing/2014/main" id="{92963D2D-7712-595B-7987-BF83027EC0CD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6266265"/>
          <a:ext cx="2433074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6537">
                  <a:extLst>
                    <a:ext uri="{9D8B030D-6E8A-4147-A177-3AD203B41FA5}">
                      <a16:colId xmlns:a16="http://schemas.microsoft.com/office/drawing/2014/main" val="3352071348"/>
                    </a:ext>
                  </a:extLst>
                </a:gridCol>
                <a:gridCol w="1216537">
                  <a:extLst>
                    <a:ext uri="{9D8B030D-6E8A-4147-A177-3AD203B41FA5}">
                      <a16:colId xmlns:a16="http://schemas.microsoft.com/office/drawing/2014/main" val="1205956332"/>
                    </a:ext>
                  </a:extLst>
                </a:gridCol>
              </a:tblGrid>
              <a:tr h="302985"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TOTAL INGRESOS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$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534794"/>
                  </a:ext>
                </a:extLst>
              </a:tr>
              <a:tr h="302985"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TOTAL GASTOS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$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0190113"/>
                  </a:ext>
                </a:extLst>
              </a:tr>
            </a:tbl>
          </a:graphicData>
        </a:graphic>
      </p:graphicFrame>
      <p:sp>
        <p:nvSpPr>
          <p:cNvPr id="16" name="CuadroTexto 15">
            <a:extLst>
              <a:ext uri="{FF2B5EF4-FFF2-40B4-BE49-F238E27FC236}">
                <a16:creationId xmlns:a16="http://schemas.microsoft.com/office/drawing/2014/main" id="{CE2D4674-0E71-D9A3-BA4B-905CEB0FBD65}"/>
              </a:ext>
            </a:extLst>
          </p:cNvPr>
          <p:cNvSpPr txBox="1"/>
          <p:nvPr/>
        </p:nvSpPr>
        <p:spPr>
          <a:xfrm>
            <a:off x="3390212" y="6261238"/>
            <a:ext cx="11095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dirty="0">
                <a:latin typeface="MS PMincho" panose="02020600040205080304" pitchFamily="18" charset="-128"/>
                <a:ea typeface="MS PMincho" panose="02020600040205080304" pitchFamily="18" charset="-128"/>
              </a:rPr>
              <a:t>BALANCE</a:t>
            </a:r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BC417626-D3DA-4201-CBBF-027D02A6C5CF}"/>
              </a:ext>
            </a:extLst>
          </p:cNvPr>
          <p:cNvCxnSpPr>
            <a:cxnSpLocks/>
          </p:cNvCxnSpPr>
          <p:nvPr/>
        </p:nvCxnSpPr>
        <p:spPr>
          <a:xfrm>
            <a:off x="3293440" y="6605353"/>
            <a:ext cx="128883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E61A5A6-B509-51EC-EF0B-2B6C1EC35CAF}"/>
              </a:ext>
            </a:extLst>
          </p:cNvPr>
          <p:cNvSpPr txBox="1"/>
          <p:nvPr/>
        </p:nvSpPr>
        <p:spPr>
          <a:xfrm>
            <a:off x="3250025" y="6689413"/>
            <a:ext cx="346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Caviar Dreams" panose="020B0402020204020504" pitchFamily="34" charset="0"/>
              </a:rPr>
              <a:t>$:</a:t>
            </a:r>
          </a:p>
        </p:txBody>
      </p:sp>
      <p:graphicFrame>
        <p:nvGraphicFramePr>
          <p:cNvPr id="20" name="Tabla 7">
            <a:extLst>
              <a:ext uri="{FF2B5EF4-FFF2-40B4-BE49-F238E27FC236}">
                <a16:creationId xmlns:a16="http://schemas.microsoft.com/office/drawing/2014/main" id="{2DD95252-C07E-0DEF-61BA-0388F26C1BFE}"/>
              </a:ext>
            </a:extLst>
          </p:cNvPr>
          <p:cNvGraphicFramePr>
            <a:graphicFrameLocks noGrp="1"/>
          </p:cNvGraphicFramePr>
          <p:nvPr/>
        </p:nvGraphicFramePr>
        <p:xfrm>
          <a:off x="3173978" y="1220709"/>
          <a:ext cx="1500646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9372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711274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AÑO: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335544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EE01CA0C-77D5-AD82-B529-9EE35B51DEC7}"/>
              </a:ext>
            </a:extLst>
          </p:cNvPr>
          <p:cNvSpPr txBox="1"/>
          <p:nvPr/>
        </p:nvSpPr>
        <p:spPr>
          <a:xfrm>
            <a:off x="1319357" y="373804"/>
            <a:ext cx="2691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CONTROL FINANCIERO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CA4779B-1B9D-83C3-2598-B498374F2135}"/>
              </a:ext>
            </a:extLst>
          </p:cNvPr>
          <p:cNvSpPr txBox="1"/>
          <p:nvPr/>
        </p:nvSpPr>
        <p:spPr>
          <a:xfrm>
            <a:off x="2054835" y="729991"/>
            <a:ext cx="12166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MENSUAL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DE91928-4359-C6E3-DA1A-8F3F01597762}"/>
              </a:ext>
            </a:extLst>
          </p:cNvPr>
          <p:cNvCxnSpPr>
            <a:cxnSpLocks/>
          </p:cNvCxnSpPr>
          <p:nvPr/>
        </p:nvCxnSpPr>
        <p:spPr>
          <a:xfrm>
            <a:off x="1371798" y="730435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a 7">
            <a:extLst>
              <a:ext uri="{FF2B5EF4-FFF2-40B4-BE49-F238E27FC236}">
                <a16:creationId xmlns:a16="http://schemas.microsoft.com/office/drawing/2014/main" id="{B2969903-86AF-8798-DBBE-B0D4B7DD96F2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1222175"/>
          <a:ext cx="2335969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0769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1685200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MES: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graphicFrame>
        <p:nvGraphicFramePr>
          <p:cNvPr id="8" name="Tabla 8">
            <a:extLst>
              <a:ext uri="{FF2B5EF4-FFF2-40B4-BE49-F238E27FC236}">
                <a16:creationId xmlns:a16="http://schemas.microsoft.com/office/drawing/2014/main" id="{46B620A4-973C-64F1-40B7-3929FD06E306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2031763"/>
          <a:ext cx="4021598" cy="1790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629">
                  <a:extLst>
                    <a:ext uri="{9D8B030D-6E8A-4147-A177-3AD203B41FA5}">
                      <a16:colId xmlns:a16="http://schemas.microsoft.com/office/drawing/2014/main" val="2349661817"/>
                    </a:ext>
                  </a:extLst>
                </a:gridCol>
                <a:gridCol w="1922250">
                  <a:extLst>
                    <a:ext uri="{9D8B030D-6E8A-4147-A177-3AD203B41FA5}">
                      <a16:colId xmlns:a16="http://schemas.microsoft.com/office/drawing/2014/main" val="1945944486"/>
                    </a:ext>
                  </a:extLst>
                </a:gridCol>
                <a:gridCol w="1100719">
                  <a:extLst>
                    <a:ext uri="{9D8B030D-6E8A-4147-A177-3AD203B41FA5}">
                      <a16:colId xmlns:a16="http://schemas.microsoft.com/office/drawing/2014/main" val="3459984801"/>
                    </a:ext>
                  </a:extLst>
                </a:gridCol>
              </a:tblGrid>
              <a:tr h="249086"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DESCRIPCION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0886624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13800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06953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55506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76614"/>
                  </a:ext>
                </a:extLst>
              </a:tr>
            </a:tbl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5CBD093A-6D31-E7A9-18C5-52F0A886EAFB}"/>
              </a:ext>
            </a:extLst>
          </p:cNvPr>
          <p:cNvSpPr txBox="1"/>
          <p:nvPr/>
        </p:nvSpPr>
        <p:spPr>
          <a:xfrm>
            <a:off x="653026" y="1611738"/>
            <a:ext cx="11384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u="sng" dirty="0">
                <a:latin typeface="MS PMincho" panose="02020600040205080304" pitchFamily="18" charset="-128"/>
                <a:ea typeface="MS PMincho" panose="02020600040205080304" pitchFamily="18" charset="-128"/>
              </a:rPr>
              <a:t>INGRESOS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3724CA7-B484-448A-DA32-0EF2591D931D}"/>
              </a:ext>
            </a:extLst>
          </p:cNvPr>
          <p:cNvSpPr txBox="1"/>
          <p:nvPr/>
        </p:nvSpPr>
        <p:spPr>
          <a:xfrm>
            <a:off x="653026" y="3923827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u="sng" dirty="0">
                <a:latin typeface="MS PMincho" panose="02020600040205080304" pitchFamily="18" charset="-128"/>
                <a:ea typeface="MS PMincho" panose="02020600040205080304" pitchFamily="18" charset="-128"/>
              </a:rPr>
              <a:t>GASTOS</a:t>
            </a:r>
          </a:p>
        </p:txBody>
      </p:sp>
      <p:graphicFrame>
        <p:nvGraphicFramePr>
          <p:cNvPr id="13" name="Tabla 8">
            <a:extLst>
              <a:ext uri="{FF2B5EF4-FFF2-40B4-BE49-F238E27FC236}">
                <a16:creationId xmlns:a16="http://schemas.microsoft.com/office/drawing/2014/main" id="{57FC8CFC-C7BC-EC18-24C5-FE77E319B3EE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4299416"/>
          <a:ext cx="4021597" cy="1790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629">
                  <a:extLst>
                    <a:ext uri="{9D8B030D-6E8A-4147-A177-3AD203B41FA5}">
                      <a16:colId xmlns:a16="http://schemas.microsoft.com/office/drawing/2014/main" val="2349661817"/>
                    </a:ext>
                  </a:extLst>
                </a:gridCol>
                <a:gridCol w="1922249">
                  <a:extLst>
                    <a:ext uri="{9D8B030D-6E8A-4147-A177-3AD203B41FA5}">
                      <a16:colId xmlns:a16="http://schemas.microsoft.com/office/drawing/2014/main" val="1945944486"/>
                    </a:ext>
                  </a:extLst>
                </a:gridCol>
                <a:gridCol w="1100719">
                  <a:extLst>
                    <a:ext uri="{9D8B030D-6E8A-4147-A177-3AD203B41FA5}">
                      <a16:colId xmlns:a16="http://schemas.microsoft.com/office/drawing/2014/main" val="3459984801"/>
                    </a:ext>
                  </a:extLst>
                </a:gridCol>
              </a:tblGrid>
              <a:tr h="249086"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DESCRIPCION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0886624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13800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06953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55506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76614"/>
                  </a:ext>
                </a:extLst>
              </a:tr>
            </a:tbl>
          </a:graphicData>
        </a:graphic>
      </p:graphicFrame>
      <p:graphicFrame>
        <p:nvGraphicFramePr>
          <p:cNvPr id="14" name="Tabla 14">
            <a:extLst>
              <a:ext uri="{FF2B5EF4-FFF2-40B4-BE49-F238E27FC236}">
                <a16:creationId xmlns:a16="http://schemas.microsoft.com/office/drawing/2014/main" id="{92963D2D-7712-595B-7987-BF83027EC0CD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6266265"/>
          <a:ext cx="2433074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6537">
                  <a:extLst>
                    <a:ext uri="{9D8B030D-6E8A-4147-A177-3AD203B41FA5}">
                      <a16:colId xmlns:a16="http://schemas.microsoft.com/office/drawing/2014/main" val="3352071348"/>
                    </a:ext>
                  </a:extLst>
                </a:gridCol>
                <a:gridCol w="1216537">
                  <a:extLst>
                    <a:ext uri="{9D8B030D-6E8A-4147-A177-3AD203B41FA5}">
                      <a16:colId xmlns:a16="http://schemas.microsoft.com/office/drawing/2014/main" val="1205956332"/>
                    </a:ext>
                  </a:extLst>
                </a:gridCol>
              </a:tblGrid>
              <a:tr h="302985"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TOTAL INGRESOS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$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534794"/>
                  </a:ext>
                </a:extLst>
              </a:tr>
              <a:tr h="302985"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TOTAL GASTOS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$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0190113"/>
                  </a:ext>
                </a:extLst>
              </a:tr>
            </a:tbl>
          </a:graphicData>
        </a:graphic>
      </p:graphicFrame>
      <p:sp>
        <p:nvSpPr>
          <p:cNvPr id="16" name="CuadroTexto 15">
            <a:extLst>
              <a:ext uri="{FF2B5EF4-FFF2-40B4-BE49-F238E27FC236}">
                <a16:creationId xmlns:a16="http://schemas.microsoft.com/office/drawing/2014/main" id="{CE2D4674-0E71-D9A3-BA4B-905CEB0FBD65}"/>
              </a:ext>
            </a:extLst>
          </p:cNvPr>
          <p:cNvSpPr txBox="1"/>
          <p:nvPr/>
        </p:nvSpPr>
        <p:spPr>
          <a:xfrm>
            <a:off x="3390212" y="6261238"/>
            <a:ext cx="11095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dirty="0">
                <a:latin typeface="MS PMincho" panose="02020600040205080304" pitchFamily="18" charset="-128"/>
                <a:ea typeface="MS PMincho" panose="02020600040205080304" pitchFamily="18" charset="-128"/>
              </a:rPr>
              <a:t>BALANCE</a:t>
            </a:r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BC417626-D3DA-4201-CBBF-027D02A6C5CF}"/>
              </a:ext>
            </a:extLst>
          </p:cNvPr>
          <p:cNvCxnSpPr>
            <a:cxnSpLocks/>
          </p:cNvCxnSpPr>
          <p:nvPr/>
        </p:nvCxnSpPr>
        <p:spPr>
          <a:xfrm>
            <a:off x="3293440" y="6605353"/>
            <a:ext cx="128883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E61A5A6-B509-51EC-EF0B-2B6C1EC35CAF}"/>
              </a:ext>
            </a:extLst>
          </p:cNvPr>
          <p:cNvSpPr txBox="1"/>
          <p:nvPr/>
        </p:nvSpPr>
        <p:spPr>
          <a:xfrm>
            <a:off x="3250025" y="6689413"/>
            <a:ext cx="346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Caviar Dreams" panose="020B0402020204020504" pitchFamily="34" charset="0"/>
              </a:rPr>
              <a:t>$:</a:t>
            </a:r>
          </a:p>
        </p:txBody>
      </p:sp>
      <p:graphicFrame>
        <p:nvGraphicFramePr>
          <p:cNvPr id="20" name="Tabla 7">
            <a:extLst>
              <a:ext uri="{FF2B5EF4-FFF2-40B4-BE49-F238E27FC236}">
                <a16:creationId xmlns:a16="http://schemas.microsoft.com/office/drawing/2014/main" id="{2DD95252-C07E-0DEF-61BA-0388F26C1BFE}"/>
              </a:ext>
            </a:extLst>
          </p:cNvPr>
          <p:cNvGraphicFramePr>
            <a:graphicFrameLocks noGrp="1"/>
          </p:cNvGraphicFramePr>
          <p:nvPr/>
        </p:nvGraphicFramePr>
        <p:xfrm>
          <a:off x="3173978" y="1220709"/>
          <a:ext cx="1500646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9372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711274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AÑO: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569084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EE01CA0C-77D5-AD82-B529-9EE35B51DEC7}"/>
              </a:ext>
            </a:extLst>
          </p:cNvPr>
          <p:cNvSpPr txBox="1"/>
          <p:nvPr/>
        </p:nvSpPr>
        <p:spPr>
          <a:xfrm>
            <a:off x="1319357" y="373804"/>
            <a:ext cx="2691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CONTROL FINANCIERO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CA4779B-1B9D-83C3-2598-B498374F2135}"/>
              </a:ext>
            </a:extLst>
          </p:cNvPr>
          <p:cNvSpPr txBox="1"/>
          <p:nvPr/>
        </p:nvSpPr>
        <p:spPr>
          <a:xfrm>
            <a:off x="2054835" y="729991"/>
            <a:ext cx="12166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MENSUAL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DE91928-4359-C6E3-DA1A-8F3F01597762}"/>
              </a:ext>
            </a:extLst>
          </p:cNvPr>
          <p:cNvCxnSpPr>
            <a:cxnSpLocks/>
          </p:cNvCxnSpPr>
          <p:nvPr/>
        </p:nvCxnSpPr>
        <p:spPr>
          <a:xfrm>
            <a:off x="1371798" y="730435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a 7">
            <a:extLst>
              <a:ext uri="{FF2B5EF4-FFF2-40B4-BE49-F238E27FC236}">
                <a16:creationId xmlns:a16="http://schemas.microsoft.com/office/drawing/2014/main" id="{B2969903-86AF-8798-DBBE-B0D4B7DD96F2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1222175"/>
          <a:ext cx="2335969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0769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1685200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MES: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graphicFrame>
        <p:nvGraphicFramePr>
          <p:cNvPr id="8" name="Tabla 8">
            <a:extLst>
              <a:ext uri="{FF2B5EF4-FFF2-40B4-BE49-F238E27FC236}">
                <a16:creationId xmlns:a16="http://schemas.microsoft.com/office/drawing/2014/main" id="{46B620A4-973C-64F1-40B7-3929FD06E306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2031763"/>
          <a:ext cx="4021598" cy="1790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629">
                  <a:extLst>
                    <a:ext uri="{9D8B030D-6E8A-4147-A177-3AD203B41FA5}">
                      <a16:colId xmlns:a16="http://schemas.microsoft.com/office/drawing/2014/main" val="2349661817"/>
                    </a:ext>
                  </a:extLst>
                </a:gridCol>
                <a:gridCol w="1922250">
                  <a:extLst>
                    <a:ext uri="{9D8B030D-6E8A-4147-A177-3AD203B41FA5}">
                      <a16:colId xmlns:a16="http://schemas.microsoft.com/office/drawing/2014/main" val="1945944486"/>
                    </a:ext>
                  </a:extLst>
                </a:gridCol>
                <a:gridCol w="1100719">
                  <a:extLst>
                    <a:ext uri="{9D8B030D-6E8A-4147-A177-3AD203B41FA5}">
                      <a16:colId xmlns:a16="http://schemas.microsoft.com/office/drawing/2014/main" val="3459984801"/>
                    </a:ext>
                  </a:extLst>
                </a:gridCol>
              </a:tblGrid>
              <a:tr h="249086"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DESCRIPCION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0886624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13800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06953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55506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76614"/>
                  </a:ext>
                </a:extLst>
              </a:tr>
            </a:tbl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5CBD093A-6D31-E7A9-18C5-52F0A886EAFB}"/>
              </a:ext>
            </a:extLst>
          </p:cNvPr>
          <p:cNvSpPr txBox="1"/>
          <p:nvPr/>
        </p:nvSpPr>
        <p:spPr>
          <a:xfrm>
            <a:off x="653026" y="1611738"/>
            <a:ext cx="11384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u="sng" dirty="0">
                <a:latin typeface="MS PMincho" panose="02020600040205080304" pitchFamily="18" charset="-128"/>
                <a:ea typeface="MS PMincho" panose="02020600040205080304" pitchFamily="18" charset="-128"/>
              </a:rPr>
              <a:t>INGRESOS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3724CA7-B484-448A-DA32-0EF2591D931D}"/>
              </a:ext>
            </a:extLst>
          </p:cNvPr>
          <p:cNvSpPr txBox="1"/>
          <p:nvPr/>
        </p:nvSpPr>
        <p:spPr>
          <a:xfrm>
            <a:off x="653026" y="3923827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u="sng" dirty="0">
                <a:latin typeface="MS PMincho" panose="02020600040205080304" pitchFamily="18" charset="-128"/>
                <a:ea typeface="MS PMincho" panose="02020600040205080304" pitchFamily="18" charset="-128"/>
              </a:rPr>
              <a:t>GASTOS</a:t>
            </a:r>
          </a:p>
        </p:txBody>
      </p:sp>
      <p:graphicFrame>
        <p:nvGraphicFramePr>
          <p:cNvPr id="13" name="Tabla 8">
            <a:extLst>
              <a:ext uri="{FF2B5EF4-FFF2-40B4-BE49-F238E27FC236}">
                <a16:creationId xmlns:a16="http://schemas.microsoft.com/office/drawing/2014/main" id="{57FC8CFC-C7BC-EC18-24C5-FE77E319B3EE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4299416"/>
          <a:ext cx="4021597" cy="1790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629">
                  <a:extLst>
                    <a:ext uri="{9D8B030D-6E8A-4147-A177-3AD203B41FA5}">
                      <a16:colId xmlns:a16="http://schemas.microsoft.com/office/drawing/2014/main" val="2349661817"/>
                    </a:ext>
                  </a:extLst>
                </a:gridCol>
                <a:gridCol w="1922249">
                  <a:extLst>
                    <a:ext uri="{9D8B030D-6E8A-4147-A177-3AD203B41FA5}">
                      <a16:colId xmlns:a16="http://schemas.microsoft.com/office/drawing/2014/main" val="1945944486"/>
                    </a:ext>
                  </a:extLst>
                </a:gridCol>
                <a:gridCol w="1100719">
                  <a:extLst>
                    <a:ext uri="{9D8B030D-6E8A-4147-A177-3AD203B41FA5}">
                      <a16:colId xmlns:a16="http://schemas.microsoft.com/office/drawing/2014/main" val="3459984801"/>
                    </a:ext>
                  </a:extLst>
                </a:gridCol>
              </a:tblGrid>
              <a:tr h="249086"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DESCRIPCION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0886624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13800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06953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55506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76614"/>
                  </a:ext>
                </a:extLst>
              </a:tr>
            </a:tbl>
          </a:graphicData>
        </a:graphic>
      </p:graphicFrame>
      <p:graphicFrame>
        <p:nvGraphicFramePr>
          <p:cNvPr id="14" name="Tabla 14">
            <a:extLst>
              <a:ext uri="{FF2B5EF4-FFF2-40B4-BE49-F238E27FC236}">
                <a16:creationId xmlns:a16="http://schemas.microsoft.com/office/drawing/2014/main" id="{92963D2D-7712-595B-7987-BF83027EC0CD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6266265"/>
          <a:ext cx="2433074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6537">
                  <a:extLst>
                    <a:ext uri="{9D8B030D-6E8A-4147-A177-3AD203B41FA5}">
                      <a16:colId xmlns:a16="http://schemas.microsoft.com/office/drawing/2014/main" val="3352071348"/>
                    </a:ext>
                  </a:extLst>
                </a:gridCol>
                <a:gridCol w="1216537">
                  <a:extLst>
                    <a:ext uri="{9D8B030D-6E8A-4147-A177-3AD203B41FA5}">
                      <a16:colId xmlns:a16="http://schemas.microsoft.com/office/drawing/2014/main" val="1205956332"/>
                    </a:ext>
                  </a:extLst>
                </a:gridCol>
              </a:tblGrid>
              <a:tr h="302985"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TOTAL INGRESOS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$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534794"/>
                  </a:ext>
                </a:extLst>
              </a:tr>
              <a:tr h="302985"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TOTAL GASTOS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$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0190113"/>
                  </a:ext>
                </a:extLst>
              </a:tr>
            </a:tbl>
          </a:graphicData>
        </a:graphic>
      </p:graphicFrame>
      <p:sp>
        <p:nvSpPr>
          <p:cNvPr id="16" name="CuadroTexto 15">
            <a:extLst>
              <a:ext uri="{FF2B5EF4-FFF2-40B4-BE49-F238E27FC236}">
                <a16:creationId xmlns:a16="http://schemas.microsoft.com/office/drawing/2014/main" id="{CE2D4674-0E71-D9A3-BA4B-905CEB0FBD65}"/>
              </a:ext>
            </a:extLst>
          </p:cNvPr>
          <p:cNvSpPr txBox="1"/>
          <p:nvPr/>
        </p:nvSpPr>
        <p:spPr>
          <a:xfrm>
            <a:off x="3390212" y="6261238"/>
            <a:ext cx="11095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dirty="0">
                <a:latin typeface="MS PMincho" panose="02020600040205080304" pitchFamily="18" charset="-128"/>
                <a:ea typeface="MS PMincho" panose="02020600040205080304" pitchFamily="18" charset="-128"/>
              </a:rPr>
              <a:t>BALANCE</a:t>
            </a:r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BC417626-D3DA-4201-CBBF-027D02A6C5CF}"/>
              </a:ext>
            </a:extLst>
          </p:cNvPr>
          <p:cNvCxnSpPr>
            <a:cxnSpLocks/>
          </p:cNvCxnSpPr>
          <p:nvPr/>
        </p:nvCxnSpPr>
        <p:spPr>
          <a:xfrm>
            <a:off x="3293440" y="6605353"/>
            <a:ext cx="128883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E61A5A6-B509-51EC-EF0B-2B6C1EC35CAF}"/>
              </a:ext>
            </a:extLst>
          </p:cNvPr>
          <p:cNvSpPr txBox="1"/>
          <p:nvPr/>
        </p:nvSpPr>
        <p:spPr>
          <a:xfrm>
            <a:off x="3250025" y="6689413"/>
            <a:ext cx="346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Caviar Dreams" panose="020B0402020204020504" pitchFamily="34" charset="0"/>
              </a:rPr>
              <a:t>$:</a:t>
            </a:r>
          </a:p>
        </p:txBody>
      </p:sp>
      <p:graphicFrame>
        <p:nvGraphicFramePr>
          <p:cNvPr id="20" name="Tabla 7">
            <a:extLst>
              <a:ext uri="{FF2B5EF4-FFF2-40B4-BE49-F238E27FC236}">
                <a16:creationId xmlns:a16="http://schemas.microsoft.com/office/drawing/2014/main" id="{2DD95252-C07E-0DEF-61BA-0388F26C1BFE}"/>
              </a:ext>
            </a:extLst>
          </p:cNvPr>
          <p:cNvGraphicFramePr>
            <a:graphicFrameLocks noGrp="1"/>
          </p:cNvGraphicFramePr>
          <p:nvPr/>
        </p:nvGraphicFramePr>
        <p:xfrm>
          <a:off x="3173978" y="1220709"/>
          <a:ext cx="1500646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9372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711274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AÑO: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897085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EE01CA0C-77D5-AD82-B529-9EE35B51DEC7}"/>
              </a:ext>
            </a:extLst>
          </p:cNvPr>
          <p:cNvSpPr txBox="1"/>
          <p:nvPr/>
        </p:nvSpPr>
        <p:spPr>
          <a:xfrm>
            <a:off x="1319357" y="373804"/>
            <a:ext cx="2691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CONTROL FINANCIERO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CA4779B-1B9D-83C3-2598-B498374F2135}"/>
              </a:ext>
            </a:extLst>
          </p:cNvPr>
          <p:cNvSpPr txBox="1"/>
          <p:nvPr/>
        </p:nvSpPr>
        <p:spPr>
          <a:xfrm>
            <a:off x="2054835" y="729991"/>
            <a:ext cx="12166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MENSUAL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DE91928-4359-C6E3-DA1A-8F3F01597762}"/>
              </a:ext>
            </a:extLst>
          </p:cNvPr>
          <p:cNvCxnSpPr>
            <a:cxnSpLocks/>
          </p:cNvCxnSpPr>
          <p:nvPr/>
        </p:nvCxnSpPr>
        <p:spPr>
          <a:xfrm>
            <a:off x="1371798" y="730435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a 7">
            <a:extLst>
              <a:ext uri="{FF2B5EF4-FFF2-40B4-BE49-F238E27FC236}">
                <a16:creationId xmlns:a16="http://schemas.microsoft.com/office/drawing/2014/main" id="{B2969903-86AF-8798-DBBE-B0D4B7DD96F2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1222175"/>
          <a:ext cx="2335969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0769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1685200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MES: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graphicFrame>
        <p:nvGraphicFramePr>
          <p:cNvPr id="8" name="Tabla 8">
            <a:extLst>
              <a:ext uri="{FF2B5EF4-FFF2-40B4-BE49-F238E27FC236}">
                <a16:creationId xmlns:a16="http://schemas.microsoft.com/office/drawing/2014/main" id="{46B620A4-973C-64F1-40B7-3929FD06E306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2031763"/>
          <a:ext cx="4021598" cy="1790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629">
                  <a:extLst>
                    <a:ext uri="{9D8B030D-6E8A-4147-A177-3AD203B41FA5}">
                      <a16:colId xmlns:a16="http://schemas.microsoft.com/office/drawing/2014/main" val="2349661817"/>
                    </a:ext>
                  </a:extLst>
                </a:gridCol>
                <a:gridCol w="1922250">
                  <a:extLst>
                    <a:ext uri="{9D8B030D-6E8A-4147-A177-3AD203B41FA5}">
                      <a16:colId xmlns:a16="http://schemas.microsoft.com/office/drawing/2014/main" val="1945944486"/>
                    </a:ext>
                  </a:extLst>
                </a:gridCol>
                <a:gridCol w="1100719">
                  <a:extLst>
                    <a:ext uri="{9D8B030D-6E8A-4147-A177-3AD203B41FA5}">
                      <a16:colId xmlns:a16="http://schemas.microsoft.com/office/drawing/2014/main" val="3459984801"/>
                    </a:ext>
                  </a:extLst>
                </a:gridCol>
              </a:tblGrid>
              <a:tr h="249086"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DESCRIPCION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0886624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13800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06953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55506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76614"/>
                  </a:ext>
                </a:extLst>
              </a:tr>
            </a:tbl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5CBD093A-6D31-E7A9-18C5-52F0A886EAFB}"/>
              </a:ext>
            </a:extLst>
          </p:cNvPr>
          <p:cNvSpPr txBox="1"/>
          <p:nvPr/>
        </p:nvSpPr>
        <p:spPr>
          <a:xfrm>
            <a:off x="653026" y="1611738"/>
            <a:ext cx="11384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u="sng" dirty="0">
                <a:latin typeface="MS PMincho" panose="02020600040205080304" pitchFamily="18" charset="-128"/>
                <a:ea typeface="MS PMincho" panose="02020600040205080304" pitchFamily="18" charset="-128"/>
              </a:rPr>
              <a:t>INGRESOS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3724CA7-B484-448A-DA32-0EF2591D931D}"/>
              </a:ext>
            </a:extLst>
          </p:cNvPr>
          <p:cNvSpPr txBox="1"/>
          <p:nvPr/>
        </p:nvSpPr>
        <p:spPr>
          <a:xfrm>
            <a:off x="653026" y="3923827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u="sng" dirty="0">
                <a:latin typeface="MS PMincho" panose="02020600040205080304" pitchFamily="18" charset="-128"/>
                <a:ea typeface="MS PMincho" panose="02020600040205080304" pitchFamily="18" charset="-128"/>
              </a:rPr>
              <a:t>GASTOS</a:t>
            </a:r>
          </a:p>
        </p:txBody>
      </p:sp>
      <p:graphicFrame>
        <p:nvGraphicFramePr>
          <p:cNvPr id="13" name="Tabla 8">
            <a:extLst>
              <a:ext uri="{FF2B5EF4-FFF2-40B4-BE49-F238E27FC236}">
                <a16:creationId xmlns:a16="http://schemas.microsoft.com/office/drawing/2014/main" id="{57FC8CFC-C7BC-EC18-24C5-FE77E319B3EE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4299416"/>
          <a:ext cx="4021597" cy="1790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629">
                  <a:extLst>
                    <a:ext uri="{9D8B030D-6E8A-4147-A177-3AD203B41FA5}">
                      <a16:colId xmlns:a16="http://schemas.microsoft.com/office/drawing/2014/main" val="2349661817"/>
                    </a:ext>
                  </a:extLst>
                </a:gridCol>
                <a:gridCol w="1922249">
                  <a:extLst>
                    <a:ext uri="{9D8B030D-6E8A-4147-A177-3AD203B41FA5}">
                      <a16:colId xmlns:a16="http://schemas.microsoft.com/office/drawing/2014/main" val="1945944486"/>
                    </a:ext>
                  </a:extLst>
                </a:gridCol>
                <a:gridCol w="1100719">
                  <a:extLst>
                    <a:ext uri="{9D8B030D-6E8A-4147-A177-3AD203B41FA5}">
                      <a16:colId xmlns:a16="http://schemas.microsoft.com/office/drawing/2014/main" val="3459984801"/>
                    </a:ext>
                  </a:extLst>
                </a:gridCol>
              </a:tblGrid>
              <a:tr h="249086"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DESCRIPCION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0886624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13800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06953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55506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76614"/>
                  </a:ext>
                </a:extLst>
              </a:tr>
            </a:tbl>
          </a:graphicData>
        </a:graphic>
      </p:graphicFrame>
      <p:graphicFrame>
        <p:nvGraphicFramePr>
          <p:cNvPr id="14" name="Tabla 14">
            <a:extLst>
              <a:ext uri="{FF2B5EF4-FFF2-40B4-BE49-F238E27FC236}">
                <a16:creationId xmlns:a16="http://schemas.microsoft.com/office/drawing/2014/main" id="{92963D2D-7712-595B-7987-BF83027EC0CD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6266265"/>
          <a:ext cx="2433074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6537">
                  <a:extLst>
                    <a:ext uri="{9D8B030D-6E8A-4147-A177-3AD203B41FA5}">
                      <a16:colId xmlns:a16="http://schemas.microsoft.com/office/drawing/2014/main" val="3352071348"/>
                    </a:ext>
                  </a:extLst>
                </a:gridCol>
                <a:gridCol w="1216537">
                  <a:extLst>
                    <a:ext uri="{9D8B030D-6E8A-4147-A177-3AD203B41FA5}">
                      <a16:colId xmlns:a16="http://schemas.microsoft.com/office/drawing/2014/main" val="1205956332"/>
                    </a:ext>
                  </a:extLst>
                </a:gridCol>
              </a:tblGrid>
              <a:tr h="302985"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TOTAL INGRESOS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$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534794"/>
                  </a:ext>
                </a:extLst>
              </a:tr>
              <a:tr h="302985"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TOTAL GASTOS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$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0190113"/>
                  </a:ext>
                </a:extLst>
              </a:tr>
            </a:tbl>
          </a:graphicData>
        </a:graphic>
      </p:graphicFrame>
      <p:sp>
        <p:nvSpPr>
          <p:cNvPr id="16" name="CuadroTexto 15">
            <a:extLst>
              <a:ext uri="{FF2B5EF4-FFF2-40B4-BE49-F238E27FC236}">
                <a16:creationId xmlns:a16="http://schemas.microsoft.com/office/drawing/2014/main" id="{CE2D4674-0E71-D9A3-BA4B-905CEB0FBD65}"/>
              </a:ext>
            </a:extLst>
          </p:cNvPr>
          <p:cNvSpPr txBox="1"/>
          <p:nvPr/>
        </p:nvSpPr>
        <p:spPr>
          <a:xfrm>
            <a:off x="3390212" y="6261238"/>
            <a:ext cx="11095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dirty="0">
                <a:latin typeface="MS PMincho" panose="02020600040205080304" pitchFamily="18" charset="-128"/>
                <a:ea typeface="MS PMincho" panose="02020600040205080304" pitchFamily="18" charset="-128"/>
              </a:rPr>
              <a:t>BALANCE</a:t>
            </a:r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BC417626-D3DA-4201-CBBF-027D02A6C5CF}"/>
              </a:ext>
            </a:extLst>
          </p:cNvPr>
          <p:cNvCxnSpPr>
            <a:cxnSpLocks/>
          </p:cNvCxnSpPr>
          <p:nvPr/>
        </p:nvCxnSpPr>
        <p:spPr>
          <a:xfrm>
            <a:off x="3293440" y="6605353"/>
            <a:ext cx="128883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E61A5A6-B509-51EC-EF0B-2B6C1EC35CAF}"/>
              </a:ext>
            </a:extLst>
          </p:cNvPr>
          <p:cNvSpPr txBox="1"/>
          <p:nvPr/>
        </p:nvSpPr>
        <p:spPr>
          <a:xfrm>
            <a:off x="3250025" y="6689413"/>
            <a:ext cx="346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Caviar Dreams" panose="020B0402020204020504" pitchFamily="34" charset="0"/>
              </a:rPr>
              <a:t>$:</a:t>
            </a:r>
          </a:p>
        </p:txBody>
      </p:sp>
      <p:graphicFrame>
        <p:nvGraphicFramePr>
          <p:cNvPr id="20" name="Tabla 7">
            <a:extLst>
              <a:ext uri="{FF2B5EF4-FFF2-40B4-BE49-F238E27FC236}">
                <a16:creationId xmlns:a16="http://schemas.microsoft.com/office/drawing/2014/main" id="{2DD95252-C07E-0DEF-61BA-0388F26C1BFE}"/>
              </a:ext>
            </a:extLst>
          </p:cNvPr>
          <p:cNvGraphicFramePr>
            <a:graphicFrameLocks noGrp="1"/>
          </p:cNvGraphicFramePr>
          <p:nvPr/>
        </p:nvGraphicFramePr>
        <p:xfrm>
          <a:off x="3173978" y="1220709"/>
          <a:ext cx="1500646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9372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711274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AÑO: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009472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EE01CA0C-77D5-AD82-B529-9EE35B51DEC7}"/>
              </a:ext>
            </a:extLst>
          </p:cNvPr>
          <p:cNvSpPr txBox="1"/>
          <p:nvPr/>
        </p:nvSpPr>
        <p:spPr>
          <a:xfrm>
            <a:off x="1319357" y="373804"/>
            <a:ext cx="2691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CONTROL FINANCIERO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CA4779B-1B9D-83C3-2598-B498374F2135}"/>
              </a:ext>
            </a:extLst>
          </p:cNvPr>
          <p:cNvSpPr txBox="1"/>
          <p:nvPr/>
        </p:nvSpPr>
        <p:spPr>
          <a:xfrm>
            <a:off x="2054835" y="729991"/>
            <a:ext cx="12166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MENSUAL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DE91928-4359-C6E3-DA1A-8F3F01597762}"/>
              </a:ext>
            </a:extLst>
          </p:cNvPr>
          <p:cNvCxnSpPr>
            <a:cxnSpLocks/>
          </p:cNvCxnSpPr>
          <p:nvPr/>
        </p:nvCxnSpPr>
        <p:spPr>
          <a:xfrm>
            <a:off x="1371798" y="730435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a 7">
            <a:extLst>
              <a:ext uri="{FF2B5EF4-FFF2-40B4-BE49-F238E27FC236}">
                <a16:creationId xmlns:a16="http://schemas.microsoft.com/office/drawing/2014/main" id="{B2969903-86AF-8798-DBBE-B0D4B7DD96F2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1222175"/>
          <a:ext cx="2335969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0769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1685200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MES: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graphicFrame>
        <p:nvGraphicFramePr>
          <p:cNvPr id="8" name="Tabla 8">
            <a:extLst>
              <a:ext uri="{FF2B5EF4-FFF2-40B4-BE49-F238E27FC236}">
                <a16:creationId xmlns:a16="http://schemas.microsoft.com/office/drawing/2014/main" id="{46B620A4-973C-64F1-40B7-3929FD06E306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2031763"/>
          <a:ext cx="4021598" cy="1790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629">
                  <a:extLst>
                    <a:ext uri="{9D8B030D-6E8A-4147-A177-3AD203B41FA5}">
                      <a16:colId xmlns:a16="http://schemas.microsoft.com/office/drawing/2014/main" val="2349661817"/>
                    </a:ext>
                  </a:extLst>
                </a:gridCol>
                <a:gridCol w="1922250">
                  <a:extLst>
                    <a:ext uri="{9D8B030D-6E8A-4147-A177-3AD203B41FA5}">
                      <a16:colId xmlns:a16="http://schemas.microsoft.com/office/drawing/2014/main" val="1945944486"/>
                    </a:ext>
                  </a:extLst>
                </a:gridCol>
                <a:gridCol w="1100719">
                  <a:extLst>
                    <a:ext uri="{9D8B030D-6E8A-4147-A177-3AD203B41FA5}">
                      <a16:colId xmlns:a16="http://schemas.microsoft.com/office/drawing/2014/main" val="3459984801"/>
                    </a:ext>
                  </a:extLst>
                </a:gridCol>
              </a:tblGrid>
              <a:tr h="249086"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DESCRIPCION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0886624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13800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06953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55506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76614"/>
                  </a:ext>
                </a:extLst>
              </a:tr>
            </a:tbl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5CBD093A-6D31-E7A9-18C5-52F0A886EAFB}"/>
              </a:ext>
            </a:extLst>
          </p:cNvPr>
          <p:cNvSpPr txBox="1"/>
          <p:nvPr/>
        </p:nvSpPr>
        <p:spPr>
          <a:xfrm>
            <a:off x="653026" y="1611738"/>
            <a:ext cx="11384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u="sng" dirty="0">
                <a:latin typeface="MS PMincho" panose="02020600040205080304" pitchFamily="18" charset="-128"/>
                <a:ea typeface="MS PMincho" panose="02020600040205080304" pitchFamily="18" charset="-128"/>
              </a:rPr>
              <a:t>INGRESOS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3724CA7-B484-448A-DA32-0EF2591D931D}"/>
              </a:ext>
            </a:extLst>
          </p:cNvPr>
          <p:cNvSpPr txBox="1"/>
          <p:nvPr/>
        </p:nvSpPr>
        <p:spPr>
          <a:xfrm>
            <a:off x="653026" y="3923827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u="sng" dirty="0">
                <a:latin typeface="MS PMincho" panose="02020600040205080304" pitchFamily="18" charset="-128"/>
                <a:ea typeface="MS PMincho" panose="02020600040205080304" pitchFamily="18" charset="-128"/>
              </a:rPr>
              <a:t>GASTOS</a:t>
            </a:r>
          </a:p>
        </p:txBody>
      </p:sp>
      <p:graphicFrame>
        <p:nvGraphicFramePr>
          <p:cNvPr id="13" name="Tabla 8">
            <a:extLst>
              <a:ext uri="{FF2B5EF4-FFF2-40B4-BE49-F238E27FC236}">
                <a16:creationId xmlns:a16="http://schemas.microsoft.com/office/drawing/2014/main" id="{57FC8CFC-C7BC-EC18-24C5-FE77E319B3EE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4299416"/>
          <a:ext cx="4021597" cy="1790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629">
                  <a:extLst>
                    <a:ext uri="{9D8B030D-6E8A-4147-A177-3AD203B41FA5}">
                      <a16:colId xmlns:a16="http://schemas.microsoft.com/office/drawing/2014/main" val="2349661817"/>
                    </a:ext>
                  </a:extLst>
                </a:gridCol>
                <a:gridCol w="1922249">
                  <a:extLst>
                    <a:ext uri="{9D8B030D-6E8A-4147-A177-3AD203B41FA5}">
                      <a16:colId xmlns:a16="http://schemas.microsoft.com/office/drawing/2014/main" val="1945944486"/>
                    </a:ext>
                  </a:extLst>
                </a:gridCol>
                <a:gridCol w="1100719">
                  <a:extLst>
                    <a:ext uri="{9D8B030D-6E8A-4147-A177-3AD203B41FA5}">
                      <a16:colId xmlns:a16="http://schemas.microsoft.com/office/drawing/2014/main" val="3459984801"/>
                    </a:ext>
                  </a:extLst>
                </a:gridCol>
              </a:tblGrid>
              <a:tr h="249086"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DESCRIPCION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0886624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13800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06953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55506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76614"/>
                  </a:ext>
                </a:extLst>
              </a:tr>
            </a:tbl>
          </a:graphicData>
        </a:graphic>
      </p:graphicFrame>
      <p:graphicFrame>
        <p:nvGraphicFramePr>
          <p:cNvPr id="14" name="Tabla 14">
            <a:extLst>
              <a:ext uri="{FF2B5EF4-FFF2-40B4-BE49-F238E27FC236}">
                <a16:creationId xmlns:a16="http://schemas.microsoft.com/office/drawing/2014/main" id="{92963D2D-7712-595B-7987-BF83027EC0CD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6266265"/>
          <a:ext cx="2433074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6537">
                  <a:extLst>
                    <a:ext uri="{9D8B030D-6E8A-4147-A177-3AD203B41FA5}">
                      <a16:colId xmlns:a16="http://schemas.microsoft.com/office/drawing/2014/main" val="3352071348"/>
                    </a:ext>
                  </a:extLst>
                </a:gridCol>
                <a:gridCol w="1216537">
                  <a:extLst>
                    <a:ext uri="{9D8B030D-6E8A-4147-A177-3AD203B41FA5}">
                      <a16:colId xmlns:a16="http://schemas.microsoft.com/office/drawing/2014/main" val="1205956332"/>
                    </a:ext>
                  </a:extLst>
                </a:gridCol>
              </a:tblGrid>
              <a:tr h="302985"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TOTAL INGRESOS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$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534794"/>
                  </a:ext>
                </a:extLst>
              </a:tr>
              <a:tr h="302985"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TOTAL GASTOS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$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0190113"/>
                  </a:ext>
                </a:extLst>
              </a:tr>
            </a:tbl>
          </a:graphicData>
        </a:graphic>
      </p:graphicFrame>
      <p:sp>
        <p:nvSpPr>
          <p:cNvPr id="16" name="CuadroTexto 15">
            <a:extLst>
              <a:ext uri="{FF2B5EF4-FFF2-40B4-BE49-F238E27FC236}">
                <a16:creationId xmlns:a16="http://schemas.microsoft.com/office/drawing/2014/main" id="{CE2D4674-0E71-D9A3-BA4B-905CEB0FBD65}"/>
              </a:ext>
            </a:extLst>
          </p:cNvPr>
          <p:cNvSpPr txBox="1"/>
          <p:nvPr/>
        </p:nvSpPr>
        <p:spPr>
          <a:xfrm>
            <a:off x="3390212" y="6261238"/>
            <a:ext cx="11095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dirty="0">
                <a:latin typeface="MS PMincho" panose="02020600040205080304" pitchFamily="18" charset="-128"/>
                <a:ea typeface="MS PMincho" panose="02020600040205080304" pitchFamily="18" charset="-128"/>
              </a:rPr>
              <a:t>BALANCE</a:t>
            </a:r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BC417626-D3DA-4201-CBBF-027D02A6C5CF}"/>
              </a:ext>
            </a:extLst>
          </p:cNvPr>
          <p:cNvCxnSpPr>
            <a:cxnSpLocks/>
          </p:cNvCxnSpPr>
          <p:nvPr/>
        </p:nvCxnSpPr>
        <p:spPr>
          <a:xfrm>
            <a:off x="3293440" y="6605353"/>
            <a:ext cx="128883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E61A5A6-B509-51EC-EF0B-2B6C1EC35CAF}"/>
              </a:ext>
            </a:extLst>
          </p:cNvPr>
          <p:cNvSpPr txBox="1"/>
          <p:nvPr/>
        </p:nvSpPr>
        <p:spPr>
          <a:xfrm>
            <a:off x="3250025" y="6689413"/>
            <a:ext cx="346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Caviar Dreams" panose="020B0402020204020504" pitchFamily="34" charset="0"/>
              </a:rPr>
              <a:t>$:</a:t>
            </a:r>
          </a:p>
        </p:txBody>
      </p:sp>
      <p:graphicFrame>
        <p:nvGraphicFramePr>
          <p:cNvPr id="20" name="Tabla 7">
            <a:extLst>
              <a:ext uri="{FF2B5EF4-FFF2-40B4-BE49-F238E27FC236}">
                <a16:creationId xmlns:a16="http://schemas.microsoft.com/office/drawing/2014/main" id="{2DD95252-C07E-0DEF-61BA-0388F26C1BFE}"/>
              </a:ext>
            </a:extLst>
          </p:cNvPr>
          <p:cNvGraphicFramePr>
            <a:graphicFrameLocks noGrp="1"/>
          </p:cNvGraphicFramePr>
          <p:nvPr/>
        </p:nvGraphicFramePr>
        <p:xfrm>
          <a:off x="3173978" y="1220709"/>
          <a:ext cx="1500646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9372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711274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AÑO: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684575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EE01CA0C-77D5-AD82-B529-9EE35B51DEC7}"/>
              </a:ext>
            </a:extLst>
          </p:cNvPr>
          <p:cNvSpPr txBox="1"/>
          <p:nvPr/>
        </p:nvSpPr>
        <p:spPr>
          <a:xfrm>
            <a:off x="1319357" y="373804"/>
            <a:ext cx="2691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CONTROL FINANCIERO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CA4779B-1B9D-83C3-2598-B498374F2135}"/>
              </a:ext>
            </a:extLst>
          </p:cNvPr>
          <p:cNvSpPr txBox="1"/>
          <p:nvPr/>
        </p:nvSpPr>
        <p:spPr>
          <a:xfrm>
            <a:off x="2054835" y="729991"/>
            <a:ext cx="12166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MENSUAL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DE91928-4359-C6E3-DA1A-8F3F01597762}"/>
              </a:ext>
            </a:extLst>
          </p:cNvPr>
          <p:cNvCxnSpPr>
            <a:cxnSpLocks/>
          </p:cNvCxnSpPr>
          <p:nvPr/>
        </p:nvCxnSpPr>
        <p:spPr>
          <a:xfrm>
            <a:off x="1371798" y="730435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a 7">
            <a:extLst>
              <a:ext uri="{FF2B5EF4-FFF2-40B4-BE49-F238E27FC236}">
                <a16:creationId xmlns:a16="http://schemas.microsoft.com/office/drawing/2014/main" id="{B2969903-86AF-8798-DBBE-B0D4B7DD96F2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1222175"/>
          <a:ext cx="2335969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0769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1685200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MES: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graphicFrame>
        <p:nvGraphicFramePr>
          <p:cNvPr id="8" name="Tabla 8">
            <a:extLst>
              <a:ext uri="{FF2B5EF4-FFF2-40B4-BE49-F238E27FC236}">
                <a16:creationId xmlns:a16="http://schemas.microsoft.com/office/drawing/2014/main" id="{46B620A4-973C-64F1-40B7-3929FD06E306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2031763"/>
          <a:ext cx="4021598" cy="1790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629">
                  <a:extLst>
                    <a:ext uri="{9D8B030D-6E8A-4147-A177-3AD203B41FA5}">
                      <a16:colId xmlns:a16="http://schemas.microsoft.com/office/drawing/2014/main" val="2349661817"/>
                    </a:ext>
                  </a:extLst>
                </a:gridCol>
                <a:gridCol w="1922250">
                  <a:extLst>
                    <a:ext uri="{9D8B030D-6E8A-4147-A177-3AD203B41FA5}">
                      <a16:colId xmlns:a16="http://schemas.microsoft.com/office/drawing/2014/main" val="1945944486"/>
                    </a:ext>
                  </a:extLst>
                </a:gridCol>
                <a:gridCol w="1100719">
                  <a:extLst>
                    <a:ext uri="{9D8B030D-6E8A-4147-A177-3AD203B41FA5}">
                      <a16:colId xmlns:a16="http://schemas.microsoft.com/office/drawing/2014/main" val="3459984801"/>
                    </a:ext>
                  </a:extLst>
                </a:gridCol>
              </a:tblGrid>
              <a:tr h="249086"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DESCRIPCION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0886624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13800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06953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55506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76614"/>
                  </a:ext>
                </a:extLst>
              </a:tr>
            </a:tbl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5CBD093A-6D31-E7A9-18C5-52F0A886EAFB}"/>
              </a:ext>
            </a:extLst>
          </p:cNvPr>
          <p:cNvSpPr txBox="1"/>
          <p:nvPr/>
        </p:nvSpPr>
        <p:spPr>
          <a:xfrm>
            <a:off x="653026" y="1611738"/>
            <a:ext cx="11384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u="sng" dirty="0">
                <a:latin typeface="MS PMincho" panose="02020600040205080304" pitchFamily="18" charset="-128"/>
                <a:ea typeface="MS PMincho" panose="02020600040205080304" pitchFamily="18" charset="-128"/>
              </a:rPr>
              <a:t>INGRESOS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3724CA7-B484-448A-DA32-0EF2591D931D}"/>
              </a:ext>
            </a:extLst>
          </p:cNvPr>
          <p:cNvSpPr txBox="1"/>
          <p:nvPr/>
        </p:nvSpPr>
        <p:spPr>
          <a:xfrm>
            <a:off x="653026" y="3923827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u="sng" dirty="0">
                <a:latin typeface="MS PMincho" panose="02020600040205080304" pitchFamily="18" charset="-128"/>
                <a:ea typeface="MS PMincho" panose="02020600040205080304" pitchFamily="18" charset="-128"/>
              </a:rPr>
              <a:t>GASTOS</a:t>
            </a:r>
          </a:p>
        </p:txBody>
      </p:sp>
      <p:graphicFrame>
        <p:nvGraphicFramePr>
          <p:cNvPr id="13" name="Tabla 8">
            <a:extLst>
              <a:ext uri="{FF2B5EF4-FFF2-40B4-BE49-F238E27FC236}">
                <a16:creationId xmlns:a16="http://schemas.microsoft.com/office/drawing/2014/main" id="{57FC8CFC-C7BC-EC18-24C5-FE77E319B3EE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4299416"/>
          <a:ext cx="4021597" cy="1790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629">
                  <a:extLst>
                    <a:ext uri="{9D8B030D-6E8A-4147-A177-3AD203B41FA5}">
                      <a16:colId xmlns:a16="http://schemas.microsoft.com/office/drawing/2014/main" val="2349661817"/>
                    </a:ext>
                  </a:extLst>
                </a:gridCol>
                <a:gridCol w="1922249">
                  <a:extLst>
                    <a:ext uri="{9D8B030D-6E8A-4147-A177-3AD203B41FA5}">
                      <a16:colId xmlns:a16="http://schemas.microsoft.com/office/drawing/2014/main" val="1945944486"/>
                    </a:ext>
                  </a:extLst>
                </a:gridCol>
                <a:gridCol w="1100719">
                  <a:extLst>
                    <a:ext uri="{9D8B030D-6E8A-4147-A177-3AD203B41FA5}">
                      <a16:colId xmlns:a16="http://schemas.microsoft.com/office/drawing/2014/main" val="3459984801"/>
                    </a:ext>
                  </a:extLst>
                </a:gridCol>
              </a:tblGrid>
              <a:tr h="249086"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DESCRIPCION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0886624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13800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06953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55506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76614"/>
                  </a:ext>
                </a:extLst>
              </a:tr>
            </a:tbl>
          </a:graphicData>
        </a:graphic>
      </p:graphicFrame>
      <p:graphicFrame>
        <p:nvGraphicFramePr>
          <p:cNvPr id="14" name="Tabla 14">
            <a:extLst>
              <a:ext uri="{FF2B5EF4-FFF2-40B4-BE49-F238E27FC236}">
                <a16:creationId xmlns:a16="http://schemas.microsoft.com/office/drawing/2014/main" id="{92963D2D-7712-595B-7987-BF83027EC0CD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6266265"/>
          <a:ext cx="2433074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6537">
                  <a:extLst>
                    <a:ext uri="{9D8B030D-6E8A-4147-A177-3AD203B41FA5}">
                      <a16:colId xmlns:a16="http://schemas.microsoft.com/office/drawing/2014/main" val="3352071348"/>
                    </a:ext>
                  </a:extLst>
                </a:gridCol>
                <a:gridCol w="1216537">
                  <a:extLst>
                    <a:ext uri="{9D8B030D-6E8A-4147-A177-3AD203B41FA5}">
                      <a16:colId xmlns:a16="http://schemas.microsoft.com/office/drawing/2014/main" val="1205956332"/>
                    </a:ext>
                  </a:extLst>
                </a:gridCol>
              </a:tblGrid>
              <a:tr h="302985"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TOTAL INGRESOS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$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534794"/>
                  </a:ext>
                </a:extLst>
              </a:tr>
              <a:tr h="302985"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TOTAL GASTOS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$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0190113"/>
                  </a:ext>
                </a:extLst>
              </a:tr>
            </a:tbl>
          </a:graphicData>
        </a:graphic>
      </p:graphicFrame>
      <p:sp>
        <p:nvSpPr>
          <p:cNvPr id="16" name="CuadroTexto 15">
            <a:extLst>
              <a:ext uri="{FF2B5EF4-FFF2-40B4-BE49-F238E27FC236}">
                <a16:creationId xmlns:a16="http://schemas.microsoft.com/office/drawing/2014/main" id="{CE2D4674-0E71-D9A3-BA4B-905CEB0FBD65}"/>
              </a:ext>
            </a:extLst>
          </p:cNvPr>
          <p:cNvSpPr txBox="1"/>
          <p:nvPr/>
        </p:nvSpPr>
        <p:spPr>
          <a:xfrm>
            <a:off x="3390212" y="6261238"/>
            <a:ext cx="11095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dirty="0">
                <a:latin typeface="MS PMincho" panose="02020600040205080304" pitchFamily="18" charset="-128"/>
                <a:ea typeface="MS PMincho" panose="02020600040205080304" pitchFamily="18" charset="-128"/>
              </a:rPr>
              <a:t>BALANCE</a:t>
            </a:r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BC417626-D3DA-4201-CBBF-027D02A6C5CF}"/>
              </a:ext>
            </a:extLst>
          </p:cNvPr>
          <p:cNvCxnSpPr>
            <a:cxnSpLocks/>
          </p:cNvCxnSpPr>
          <p:nvPr/>
        </p:nvCxnSpPr>
        <p:spPr>
          <a:xfrm>
            <a:off x="3293440" y="6605353"/>
            <a:ext cx="128883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E61A5A6-B509-51EC-EF0B-2B6C1EC35CAF}"/>
              </a:ext>
            </a:extLst>
          </p:cNvPr>
          <p:cNvSpPr txBox="1"/>
          <p:nvPr/>
        </p:nvSpPr>
        <p:spPr>
          <a:xfrm>
            <a:off x="3250025" y="6689413"/>
            <a:ext cx="346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Caviar Dreams" panose="020B0402020204020504" pitchFamily="34" charset="0"/>
              </a:rPr>
              <a:t>$:</a:t>
            </a:r>
          </a:p>
        </p:txBody>
      </p:sp>
      <p:graphicFrame>
        <p:nvGraphicFramePr>
          <p:cNvPr id="20" name="Tabla 7">
            <a:extLst>
              <a:ext uri="{FF2B5EF4-FFF2-40B4-BE49-F238E27FC236}">
                <a16:creationId xmlns:a16="http://schemas.microsoft.com/office/drawing/2014/main" id="{2DD95252-C07E-0DEF-61BA-0388F26C1BFE}"/>
              </a:ext>
            </a:extLst>
          </p:cNvPr>
          <p:cNvGraphicFramePr>
            <a:graphicFrameLocks noGrp="1"/>
          </p:cNvGraphicFramePr>
          <p:nvPr/>
        </p:nvGraphicFramePr>
        <p:xfrm>
          <a:off x="3173978" y="1220709"/>
          <a:ext cx="1500646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9372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711274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AÑO: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892094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EE01CA0C-77D5-AD82-B529-9EE35B51DEC7}"/>
              </a:ext>
            </a:extLst>
          </p:cNvPr>
          <p:cNvSpPr txBox="1"/>
          <p:nvPr/>
        </p:nvSpPr>
        <p:spPr>
          <a:xfrm>
            <a:off x="1319357" y="373804"/>
            <a:ext cx="2691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CONTROL FINANCIERO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CA4779B-1B9D-83C3-2598-B498374F2135}"/>
              </a:ext>
            </a:extLst>
          </p:cNvPr>
          <p:cNvSpPr txBox="1"/>
          <p:nvPr/>
        </p:nvSpPr>
        <p:spPr>
          <a:xfrm>
            <a:off x="2054835" y="729991"/>
            <a:ext cx="12166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MENSUAL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DE91928-4359-C6E3-DA1A-8F3F01597762}"/>
              </a:ext>
            </a:extLst>
          </p:cNvPr>
          <p:cNvCxnSpPr>
            <a:cxnSpLocks/>
          </p:cNvCxnSpPr>
          <p:nvPr/>
        </p:nvCxnSpPr>
        <p:spPr>
          <a:xfrm>
            <a:off x="1371798" y="730435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a 7">
            <a:extLst>
              <a:ext uri="{FF2B5EF4-FFF2-40B4-BE49-F238E27FC236}">
                <a16:creationId xmlns:a16="http://schemas.microsoft.com/office/drawing/2014/main" id="{B2969903-86AF-8798-DBBE-B0D4B7DD96F2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1222175"/>
          <a:ext cx="2335969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0769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1685200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MES: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graphicFrame>
        <p:nvGraphicFramePr>
          <p:cNvPr id="8" name="Tabla 8">
            <a:extLst>
              <a:ext uri="{FF2B5EF4-FFF2-40B4-BE49-F238E27FC236}">
                <a16:creationId xmlns:a16="http://schemas.microsoft.com/office/drawing/2014/main" id="{46B620A4-973C-64F1-40B7-3929FD06E306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2031763"/>
          <a:ext cx="4021598" cy="1790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629">
                  <a:extLst>
                    <a:ext uri="{9D8B030D-6E8A-4147-A177-3AD203B41FA5}">
                      <a16:colId xmlns:a16="http://schemas.microsoft.com/office/drawing/2014/main" val="2349661817"/>
                    </a:ext>
                  </a:extLst>
                </a:gridCol>
                <a:gridCol w="1922250">
                  <a:extLst>
                    <a:ext uri="{9D8B030D-6E8A-4147-A177-3AD203B41FA5}">
                      <a16:colId xmlns:a16="http://schemas.microsoft.com/office/drawing/2014/main" val="1945944486"/>
                    </a:ext>
                  </a:extLst>
                </a:gridCol>
                <a:gridCol w="1100719">
                  <a:extLst>
                    <a:ext uri="{9D8B030D-6E8A-4147-A177-3AD203B41FA5}">
                      <a16:colId xmlns:a16="http://schemas.microsoft.com/office/drawing/2014/main" val="3459984801"/>
                    </a:ext>
                  </a:extLst>
                </a:gridCol>
              </a:tblGrid>
              <a:tr h="249086"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DESCRIPCION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0886624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13800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06953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55506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76614"/>
                  </a:ext>
                </a:extLst>
              </a:tr>
            </a:tbl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5CBD093A-6D31-E7A9-18C5-52F0A886EAFB}"/>
              </a:ext>
            </a:extLst>
          </p:cNvPr>
          <p:cNvSpPr txBox="1"/>
          <p:nvPr/>
        </p:nvSpPr>
        <p:spPr>
          <a:xfrm>
            <a:off x="653026" y="1611738"/>
            <a:ext cx="11384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u="sng" dirty="0">
                <a:latin typeface="MS PMincho" panose="02020600040205080304" pitchFamily="18" charset="-128"/>
                <a:ea typeface="MS PMincho" panose="02020600040205080304" pitchFamily="18" charset="-128"/>
              </a:rPr>
              <a:t>INGRESOS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3724CA7-B484-448A-DA32-0EF2591D931D}"/>
              </a:ext>
            </a:extLst>
          </p:cNvPr>
          <p:cNvSpPr txBox="1"/>
          <p:nvPr/>
        </p:nvSpPr>
        <p:spPr>
          <a:xfrm>
            <a:off x="653026" y="3923827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u="sng" dirty="0">
                <a:latin typeface="MS PMincho" panose="02020600040205080304" pitchFamily="18" charset="-128"/>
                <a:ea typeface="MS PMincho" panose="02020600040205080304" pitchFamily="18" charset="-128"/>
              </a:rPr>
              <a:t>GASTOS</a:t>
            </a:r>
          </a:p>
        </p:txBody>
      </p:sp>
      <p:graphicFrame>
        <p:nvGraphicFramePr>
          <p:cNvPr id="13" name="Tabla 8">
            <a:extLst>
              <a:ext uri="{FF2B5EF4-FFF2-40B4-BE49-F238E27FC236}">
                <a16:creationId xmlns:a16="http://schemas.microsoft.com/office/drawing/2014/main" id="{57FC8CFC-C7BC-EC18-24C5-FE77E319B3EE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4299416"/>
          <a:ext cx="4021597" cy="1790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629">
                  <a:extLst>
                    <a:ext uri="{9D8B030D-6E8A-4147-A177-3AD203B41FA5}">
                      <a16:colId xmlns:a16="http://schemas.microsoft.com/office/drawing/2014/main" val="2349661817"/>
                    </a:ext>
                  </a:extLst>
                </a:gridCol>
                <a:gridCol w="1922249">
                  <a:extLst>
                    <a:ext uri="{9D8B030D-6E8A-4147-A177-3AD203B41FA5}">
                      <a16:colId xmlns:a16="http://schemas.microsoft.com/office/drawing/2014/main" val="1945944486"/>
                    </a:ext>
                  </a:extLst>
                </a:gridCol>
                <a:gridCol w="1100719">
                  <a:extLst>
                    <a:ext uri="{9D8B030D-6E8A-4147-A177-3AD203B41FA5}">
                      <a16:colId xmlns:a16="http://schemas.microsoft.com/office/drawing/2014/main" val="3459984801"/>
                    </a:ext>
                  </a:extLst>
                </a:gridCol>
              </a:tblGrid>
              <a:tr h="249086"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DESCRIPCION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0886624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13800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06953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55506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76614"/>
                  </a:ext>
                </a:extLst>
              </a:tr>
            </a:tbl>
          </a:graphicData>
        </a:graphic>
      </p:graphicFrame>
      <p:graphicFrame>
        <p:nvGraphicFramePr>
          <p:cNvPr id="14" name="Tabla 14">
            <a:extLst>
              <a:ext uri="{FF2B5EF4-FFF2-40B4-BE49-F238E27FC236}">
                <a16:creationId xmlns:a16="http://schemas.microsoft.com/office/drawing/2014/main" id="{92963D2D-7712-595B-7987-BF83027EC0CD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6266265"/>
          <a:ext cx="2433074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6537">
                  <a:extLst>
                    <a:ext uri="{9D8B030D-6E8A-4147-A177-3AD203B41FA5}">
                      <a16:colId xmlns:a16="http://schemas.microsoft.com/office/drawing/2014/main" val="3352071348"/>
                    </a:ext>
                  </a:extLst>
                </a:gridCol>
                <a:gridCol w="1216537">
                  <a:extLst>
                    <a:ext uri="{9D8B030D-6E8A-4147-A177-3AD203B41FA5}">
                      <a16:colId xmlns:a16="http://schemas.microsoft.com/office/drawing/2014/main" val="1205956332"/>
                    </a:ext>
                  </a:extLst>
                </a:gridCol>
              </a:tblGrid>
              <a:tr h="302985"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TOTAL INGRESOS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$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534794"/>
                  </a:ext>
                </a:extLst>
              </a:tr>
              <a:tr h="302985"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TOTAL GASTOS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$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0190113"/>
                  </a:ext>
                </a:extLst>
              </a:tr>
            </a:tbl>
          </a:graphicData>
        </a:graphic>
      </p:graphicFrame>
      <p:sp>
        <p:nvSpPr>
          <p:cNvPr id="16" name="CuadroTexto 15">
            <a:extLst>
              <a:ext uri="{FF2B5EF4-FFF2-40B4-BE49-F238E27FC236}">
                <a16:creationId xmlns:a16="http://schemas.microsoft.com/office/drawing/2014/main" id="{CE2D4674-0E71-D9A3-BA4B-905CEB0FBD65}"/>
              </a:ext>
            </a:extLst>
          </p:cNvPr>
          <p:cNvSpPr txBox="1"/>
          <p:nvPr/>
        </p:nvSpPr>
        <p:spPr>
          <a:xfrm>
            <a:off x="3390212" y="6261238"/>
            <a:ext cx="11095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dirty="0">
                <a:latin typeface="MS PMincho" panose="02020600040205080304" pitchFamily="18" charset="-128"/>
                <a:ea typeface="MS PMincho" panose="02020600040205080304" pitchFamily="18" charset="-128"/>
              </a:rPr>
              <a:t>BALANCE</a:t>
            </a:r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BC417626-D3DA-4201-CBBF-027D02A6C5CF}"/>
              </a:ext>
            </a:extLst>
          </p:cNvPr>
          <p:cNvCxnSpPr>
            <a:cxnSpLocks/>
          </p:cNvCxnSpPr>
          <p:nvPr/>
        </p:nvCxnSpPr>
        <p:spPr>
          <a:xfrm>
            <a:off x="3293440" y="6605353"/>
            <a:ext cx="128883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E61A5A6-B509-51EC-EF0B-2B6C1EC35CAF}"/>
              </a:ext>
            </a:extLst>
          </p:cNvPr>
          <p:cNvSpPr txBox="1"/>
          <p:nvPr/>
        </p:nvSpPr>
        <p:spPr>
          <a:xfrm>
            <a:off x="3250025" y="6689413"/>
            <a:ext cx="346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Caviar Dreams" panose="020B0402020204020504" pitchFamily="34" charset="0"/>
              </a:rPr>
              <a:t>$:</a:t>
            </a:r>
          </a:p>
        </p:txBody>
      </p:sp>
      <p:graphicFrame>
        <p:nvGraphicFramePr>
          <p:cNvPr id="20" name="Tabla 7">
            <a:extLst>
              <a:ext uri="{FF2B5EF4-FFF2-40B4-BE49-F238E27FC236}">
                <a16:creationId xmlns:a16="http://schemas.microsoft.com/office/drawing/2014/main" id="{2DD95252-C07E-0DEF-61BA-0388F26C1BFE}"/>
              </a:ext>
            </a:extLst>
          </p:cNvPr>
          <p:cNvGraphicFramePr>
            <a:graphicFrameLocks noGrp="1"/>
          </p:cNvGraphicFramePr>
          <p:nvPr/>
        </p:nvGraphicFramePr>
        <p:xfrm>
          <a:off x="3173978" y="1220709"/>
          <a:ext cx="1500646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9372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711274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AÑO: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634753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EE01CA0C-77D5-AD82-B529-9EE35B51DEC7}"/>
              </a:ext>
            </a:extLst>
          </p:cNvPr>
          <p:cNvSpPr txBox="1"/>
          <p:nvPr/>
        </p:nvSpPr>
        <p:spPr>
          <a:xfrm>
            <a:off x="1319357" y="373804"/>
            <a:ext cx="2691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CONTROL FINANCIERO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CA4779B-1B9D-83C3-2598-B498374F2135}"/>
              </a:ext>
            </a:extLst>
          </p:cNvPr>
          <p:cNvSpPr txBox="1"/>
          <p:nvPr/>
        </p:nvSpPr>
        <p:spPr>
          <a:xfrm>
            <a:off x="2054835" y="729991"/>
            <a:ext cx="12166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MENSUAL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DE91928-4359-C6E3-DA1A-8F3F01597762}"/>
              </a:ext>
            </a:extLst>
          </p:cNvPr>
          <p:cNvCxnSpPr>
            <a:cxnSpLocks/>
          </p:cNvCxnSpPr>
          <p:nvPr/>
        </p:nvCxnSpPr>
        <p:spPr>
          <a:xfrm>
            <a:off x="1371798" y="730435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a 7">
            <a:extLst>
              <a:ext uri="{FF2B5EF4-FFF2-40B4-BE49-F238E27FC236}">
                <a16:creationId xmlns:a16="http://schemas.microsoft.com/office/drawing/2014/main" id="{B2969903-86AF-8798-DBBE-B0D4B7DD96F2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1222175"/>
          <a:ext cx="2335969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0769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1685200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MES: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graphicFrame>
        <p:nvGraphicFramePr>
          <p:cNvPr id="8" name="Tabla 8">
            <a:extLst>
              <a:ext uri="{FF2B5EF4-FFF2-40B4-BE49-F238E27FC236}">
                <a16:creationId xmlns:a16="http://schemas.microsoft.com/office/drawing/2014/main" id="{46B620A4-973C-64F1-40B7-3929FD06E306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2031763"/>
          <a:ext cx="4021598" cy="1790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629">
                  <a:extLst>
                    <a:ext uri="{9D8B030D-6E8A-4147-A177-3AD203B41FA5}">
                      <a16:colId xmlns:a16="http://schemas.microsoft.com/office/drawing/2014/main" val="2349661817"/>
                    </a:ext>
                  </a:extLst>
                </a:gridCol>
                <a:gridCol w="1922250">
                  <a:extLst>
                    <a:ext uri="{9D8B030D-6E8A-4147-A177-3AD203B41FA5}">
                      <a16:colId xmlns:a16="http://schemas.microsoft.com/office/drawing/2014/main" val="1945944486"/>
                    </a:ext>
                  </a:extLst>
                </a:gridCol>
                <a:gridCol w="1100719">
                  <a:extLst>
                    <a:ext uri="{9D8B030D-6E8A-4147-A177-3AD203B41FA5}">
                      <a16:colId xmlns:a16="http://schemas.microsoft.com/office/drawing/2014/main" val="3459984801"/>
                    </a:ext>
                  </a:extLst>
                </a:gridCol>
              </a:tblGrid>
              <a:tr h="249086"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DESCRIPCION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0886624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13800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06953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55506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76614"/>
                  </a:ext>
                </a:extLst>
              </a:tr>
            </a:tbl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5CBD093A-6D31-E7A9-18C5-52F0A886EAFB}"/>
              </a:ext>
            </a:extLst>
          </p:cNvPr>
          <p:cNvSpPr txBox="1"/>
          <p:nvPr/>
        </p:nvSpPr>
        <p:spPr>
          <a:xfrm>
            <a:off x="653026" y="1611738"/>
            <a:ext cx="11384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u="sng" dirty="0">
                <a:latin typeface="MS PMincho" panose="02020600040205080304" pitchFamily="18" charset="-128"/>
                <a:ea typeface="MS PMincho" panose="02020600040205080304" pitchFamily="18" charset="-128"/>
              </a:rPr>
              <a:t>INGRESOS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3724CA7-B484-448A-DA32-0EF2591D931D}"/>
              </a:ext>
            </a:extLst>
          </p:cNvPr>
          <p:cNvSpPr txBox="1"/>
          <p:nvPr/>
        </p:nvSpPr>
        <p:spPr>
          <a:xfrm>
            <a:off x="653026" y="3923827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u="sng" dirty="0">
                <a:latin typeface="MS PMincho" panose="02020600040205080304" pitchFamily="18" charset="-128"/>
                <a:ea typeface="MS PMincho" panose="02020600040205080304" pitchFamily="18" charset="-128"/>
              </a:rPr>
              <a:t>GASTOS</a:t>
            </a:r>
          </a:p>
        </p:txBody>
      </p:sp>
      <p:graphicFrame>
        <p:nvGraphicFramePr>
          <p:cNvPr id="13" name="Tabla 8">
            <a:extLst>
              <a:ext uri="{FF2B5EF4-FFF2-40B4-BE49-F238E27FC236}">
                <a16:creationId xmlns:a16="http://schemas.microsoft.com/office/drawing/2014/main" id="{57FC8CFC-C7BC-EC18-24C5-FE77E319B3EE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4299416"/>
          <a:ext cx="4021597" cy="1790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629">
                  <a:extLst>
                    <a:ext uri="{9D8B030D-6E8A-4147-A177-3AD203B41FA5}">
                      <a16:colId xmlns:a16="http://schemas.microsoft.com/office/drawing/2014/main" val="2349661817"/>
                    </a:ext>
                  </a:extLst>
                </a:gridCol>
                <a:gridCol w="1922249">
                  <a:extLst>
                    <a:ext uri="{9D8B030D-6E8A-4147-A177-3AD203B41FA5}">
                      <a16:colId xmlns:a16="http://schemas.microsoft.com/office/drawing/2014/main" val="1945944486"/>
                    </a:ext>
                  </a:extLst>
                </a:gridCol>
                <a:gridCol w="1100719">
                  <a:extLst>
                    <a:ext uri="{9D8B030D-6E8A-4147-A177-3AD203B41FA5}">
                      <a16:colId xmlns:a16="http://schemas.microsoft.com/office/drawing/2014/main" val="3459984801"/>
                    </a:ext>
                  </a:extLst>
                </a:gridCol>
              </a:tblGrid>
              <a:tr h="249086"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DESCRIPCION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0886624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13800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06953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55506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76614"/>
                  </a:ext>
                </a:extLst>
              </a:tr>
            </a:tbl>
          </a:graphicData>
        </a:graphic>
      </p:graphicFrame>
      <p:graphicFrame>
        <p:nvGraphicFramePr>
          <p:cNvPr id="14" name="Tabla 14">
            <a:extLst>
              <a:ext uri="{FF2B5EF4-FFF2-40B4-BE49-F238E27FC236}">
                <a16:creationId xmlns:a16="http://schemas.microsoft.com/office/drawing/2014/main" id="{92963D2D-7712-595B-7987-BF83027EC0CD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6266265"/>
          <a:ext cx="2433074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6537">
                  <a:extLst>
                    <a:ext uri="{9D8B030D-6E8A-4147-A177-3AD203B41FA5}">
                      <a16:colId xmlns:a16="http://schemas.microsoft.com/office/drawing/2014/main" val="3352071348"/>
                    </a:ext>
                  </a:extLst>
                </a:gridCol>
                <a:gridCol w="1216537">
                  <a:extLst>
                    <a:ext uri="{9D8B030D-6E8A-4147-A177-3AD203B41FA5}">
                      <a16:colId xmlns:a16="http://schemas.microsoft.com/office/drawing/2014/main" val="1205956332"/>
                    </a:ext>
                  </a:extLst>
                </a:gridCol>
              </a:tblGrid>
              <a:tr h="302985"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TOTAL INGRESOS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$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534794"/>
                  </a:ext>
                </a:extLst>
              </a:tr>
              <a:tr h="302985"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TOTAL GASTOS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$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0190113"/>
                  </a:ext>
                </a:extLst>
              </a:tr>
            </a:tbl>
          </a:graphicData>
        </a:graphic>
      </p:graphicFrame>
      <p:sp>
        <p:nvSpPr>
          <p:cNvPr id="16" name="CuadroTexto 15">
            <a:extLst>
              <a:ext uri="{FF2B5EF4-FFF2-40B4-BE49-F238E27FC236}">
                <a16:creationId xmlns:a16="http://schemas.microsoft.com/office/drawing/2014/main" id="{CE2D4674-0E71-D9A3-BA4B-905CEB0FBD65}"/>
              </a:ext>
            </a:extLst>
          </p:cNvPr>
          <p:cNvSpPr txBox="1"/>
          <p:nvPr/>
        </p:nvSpPr>
        <p:spPr>
          <a:xfrm>
            <a:off x="3390212" y="6261238"/>
            <a:ext cx="11095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dirty="0">
                <a:latin typeface="MS PMincho" panose="02020600040205080304" pitchFamily="18" charset="-128"/>
                <a:ea typeface="MS PMincho" panose="02020600040205080304" pitchFamily="18" charset="-128"/>
              </a:rPr>
              <a:t>BALANCE</a:t>
            </a:r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BC417626-D3DA-4201-CBBF-027D02A6C5CF}"/>
              </a:ext>
            </a:extLst>
          </p:cNvPr>
          <p:cNvCxnSpPr>
            <a:cxnSpLocks/>
          </p:cNvCxnSpPr>
          <p:nvPr/>
        </p:nvCxnSpPr>
        <p:spPr>
          <a:xfrm>
            <a:off x="3293440" y="6605353"/>
            <a:ext cx="128883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E61A5A6-B509-51EC-EF0B-2B6C1EC35CAF}"/>
              </a:ext>
            </a:extLst>
          </p:cNvPr>
          <p:cNvSpPr txBox="1"/>
          <p:nvPr/>
        </p:nvSpPr>
        <p:spPr>
          <a:xfrm>
            <a:off x="3250025" y="6689413"/>
            <a:ext cx="346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Caviar Dreams" panose="020B0402020204020504" pitchFamily="34" charset="0"/>
              </a:rPr>
              <a:t>$:</a:t>
            </a:r>
          </a:p>
        </p:txBody>
      </p:sp>
      <p:graphicFrame>
        <p:nvGraphicFramePr>
          <p:cNvPr id="20" name="Tabla 7">
            <a:extLst>
              <a:ext uri="{FF2B5EF4-FFF2-40B4-BE49-F238E27FC236}">
                <a16:creationId xmlns:a16="http://schemas.microsoft.com/office/drawing/2014/main" id="{2DD95252-C07E-0DEF-61BA-0388F26C1BFE}"/>
              </a:ext>
            </a:extLst>
          </p:cNvPr>
          <p:cNvGraphicFramePr>
            <a:graphicFrameLocks noGrp="1"/>
          </p:cNvGraphicFramePr>
          <p:nvPr/>
        </p:nvGraphicFramePr>
        <p:xfrm>
          <a:off x="3173978" y="1220709"/>
          <a:ext cx="1500646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9372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711274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AÑO: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4996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5DFF91CC-9B69-767C-A36C-2B5245545E32}"/>
              </a:ext>
            </a:extLst>
          </p:cNvPr>
          <p:cNvSpPr txBox="1"/>
          <p:nvPr/>
        </p:nvSpPr>
        <p:spPr>
          <a:xfrm>
            <a:off x="1794163" y="923065"/>
            <a:ext cx="17393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IMPORTANTES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0893AEED-6A53-B908-2E6A-F181A98D4813}"/>
              </a:ext>
            </a:extLst>
          </p:cNvPr>
          <p:cNvCxnSpPr>
            <a:cxnSpLocks/>
          </p:cNvCxnSpPr>
          <p:nvPr/>
        </p:nvCxnSpPr>
        <p:spPr>
          <a:xfrm>
            <a:off x="1371798" y="902795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D3C6CB62-CE67-6D03-6E32-DED6BC4F1339}"/>
              </a:ext>
            </a:extLst>
          </p:cNvPr>
          <p:cNvSpPr txBox="1"/>
          <p:nvPr/>
        </p:nvSpPr>
        <p:spPr>
          <a:xfrm>
            <a:off x="1876589" y="533463"/>
            <a:ext cx="1574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CONTACTOS</a:t>
            </a:r>
          </a:p>
        </p:txBody>
      </p:sp>
      <p:pic>
        <p:nvPicPr>
          <p:cNvPr id="11" name="Gráfico 10">
            <a:extLst>
              <a:ext uri="{FF2B5EF4-FFF2-40B4-BE49-F238E27FC236}">
                <a16:creationId xmlns:a16="http://schemas.microsoft.com/office/drawing/2014/main" id="{3BDA2565-E6A0-1A00-4CE7-367DB56C54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6499" y="1588454"/>
            <a:ext cx="211983" cy="211983"/>
          </a:xfrm>
          <a:prstGeom prst="rect">
            <a:avLst/>
          </a:prstGeom>
        </p:spPr>
      </p:pic>
      <p:pic>
        <p:nvPicPr>
          <p:cNvPr id="12" name="Gráfico 11">
            <a:extLst>
              <a:ext uri="{FF2B5EF4-FFF2-40B4-BE49-F238E27FC236}">
                <a16:creationId xmlns:a16="http://schemas.microsoft.com/office/drawing/2014/main" id="{766FF413-D05B-E016-3848-4361233ACB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5301" y="1887775"/>
            <a:ext cx="233181" cy="233181"/>
          </a:xfrm>
          <a:prstGeom prst="rect">
            <a:avLst/>
          </a:prstGeom>
        </p:spPr>
      </p:pic>
      <p:pic>
        <p:nvPicPr>
          <p:cNvPr id="13" name="Gráfico 12">
            <a:extLst>
              <a:ext uri="{FF2B5EF4-FFF2-40B4-BE49-F238E27FC236}">
                <a16:creationId xmlns:a16="http://schemas.microsoft.com/office/drawing/2014/main" id="{20917549-A19A-5672-C689-C874216A50E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38833" y="2214193"/>
            <a:ext cx="226115" cy="226115"/>
          </a:xfrm>
          <a:prstGeom prst="rect">
            <a:avLst/>
          </a:prstGeom>
        </p:spPr>
      </p:pic>
      <p:sp>
        <p:nvSpPr>
          <p:cNvPr id="14" name="Rectángulo redondeado 13">
            <a:extLst>
              <a:ext uri="{FF2B5EF4-FFF2-40B4-BE49-F238E27FC236}">
                <a16:creationId xmlns:a16="http://schemas.microsoft.com/office/drawing/2014/main" id="{7ABB05F5-92F1-5BD2-9550-32B8EBF730F9}"/>
              </a:ext>
            </a:extLst>
          </p:cNvPr>
          <p:cNvSpPr/>
          <p:nvPr/>
        </p:nvSpPr>
        <p:spPr>
          <a:xfrm>
            <a:off x="1047459" y="1613854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5" name="Rectángulo redondeado 14">
            <a:extLst>
              <a:ext uri="{FF2B5EF4-FFF2-40B4-BE49-F238E27FC236}">
                <a16:creationId xmlns:a16="http://schemas.microsoft.com/office/drawing/2014/main" id="{F0ACA016-1E7C-07A9-9466-D494A1C32739}"/>
              </a:ext>
            </a:extLst>
          </p:cNvPr>
          <p:cNvSpPr/>
          <p:nvPr/>
        </p:nvSpPr>
        <p:spPr>
          <a:xfrm>
            <a:off x="1047458" y="1913175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6" name="Rectángulo redondeado 15">
            <a:extLst>
              <a:ext uri="{FF2B5EF4-FFF2-40B4-BE49-F238E27FC236}">
                <a16:creationId xmlns:a16="http://schemas.microsoft.com/office/drawing/2014/main" id="{0B84B941-51FA-0989-E8C7-E29343A34DAA}"/>
              </a:ext>
            </a:extLst>
          </p:cNvPr>
          <p:cNvSpPr/>
          <p:nvPr/>
        </p:nvSpPr>
        <p:spPr>
          <a:xfrm>
            <a:off x="1047459" y="2212496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7" name="Gráfico 16">
            <a:extLst>
              <a:ext uri="{FF2B5EF4-FFF2-40B4-BE49-F238E27FC236}">
                <a16:creationId xmlns:a16="http://schemas.microsoft.com/office/drawing/2014/main" id="{59074778-A6D2-FF2C-1F5F-21FEDFA468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07981" y="1588454"/>
            <a:ext cx="211983" cy="211983"/>
          </a:xfrm>
          <a:prstGeom prst="rect">
            <a:avLst/>
          </a:prstGeom>
        </p:spPr>
      </p:pic>
      <p:pic>
        <p:nvPicPr>
          <p:cNvPr id="18" name="Gráfico 17">
            <a:extLst>
              <a:ext uri="{FF2B5EF4-FFF2-40B4-BE49-F238E27FC236}">
                <a16:creationId xmlns:a16="http://schemas.microsoft.com/office/drawing/2014/main" id="{CBCE52CE-0636-67D2-B1AB-092442419D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86783" y="1887775"/>
            <a:ext cx="233181" cy="233181"/>
          </a:xfrm>
          <a:prstGeom prst="rect">
            <a:avLst/>
          </a:prstGeom>
        </p:spPr>
      </p:pic>
      <p:pic>
        <p:nvPicPr>
          <p:cNvPr id="19" name="Gráfico 18">
            <a:extLst>
              <a:ext uri="{FF2B5EF4-FFF2-40B4-BE49-F238E27FC236}">
                <a16:creationId xmlns:a16="http://schemas.microsoft.com/office/drawing/2014/main" id="{8B454BC3-C5C5-AF6D-A5A2-A7461B44CED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90315" y="2214193"/>
            <a:ext cx="226115" cy="226115"/>
          </a:xfrm>
          <a:prstGeom prst="rect">
            <a:avLst/>
          </a:prstGeom>
        </p:spPr>
      </p:pic>
      <p:sp>
        <p:nvSpPr>
          <p:cNvPr id="20" name="Rectángulo redondeado 19">
            <a:extLst>
              <a:ext uri="{FF2B5EF4-FFF2-40B4-BE49-F238E27FC236}">
                <a16:creationId xmlns:a16="http://schemas.microsoft.com/office/drawing/2014/main" id="{9159251D-2543-0160-20CA-8738410B29C4}"/>
              </a:ext>
            </a:extLst>
          </p:cNvPr>
          <p:cNvSpPr/>
          <p:nvPr/>
        </p:nvSpPr>
        <p:spPr>
          <a:xfrm>
            <a:off x="3098941" y="1613854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1" name="Rectángulo redondeado 20">
            <a:extLst>
              <a:ext uri="{FF2B5EF4-FFF2-40B4-BE49-F238E27FC236}">
                <a16:creationId xmlns:a16="http://schemas.microsoft.com/office/drawing/2014/main" id="{45981E40-2576-7BAD-3A41-9C272D0A4914}"/>
              </a:ext>
            </a:extLst>
          </p:cNvPr>
          <p:cNvSpPr/>
          <p:nvPr/>
        </p:nvSpPr>
        <p:spPr>
          <a:xfrm>
            <a:off x="3098940" y="1913175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2" name="Rectángulo redondeado 21">
            <a:extLst>
              <a:ext uri="{FF2B5EF4-FFF2-40B4-BE49-F238E27FC236}">
                <a16:creationId xmlns:a16="http://schemas.microsoft.com/office/drawing/2014/main" id="{F79F2423-A343-8E44-A8A9-2EA5784EC3FC}"/>
              </a:ext>
            </a:extLst>
          </p:cNvPr>
          <p:cNvSpPr/>
          <p:nvPr/>
        </p:nvSpPr>
        <p:spPr>
          <a:xfrm>
            <a:off x="3098941" y="2212496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23" name="Gráfico 22">
            <a:extLst>
              <a:ext uri="{FF2B5EF4-FFF2-40B4-BE49-F238E27FC236}">
                <a16:creationId xmlns:a16="http://schemas.microsoft.com/office/drawing/2014/main" id="{790E52A5-FFC8-1053-F6E8-4CC63C5E29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6497" y="2712953"/>
            <a:ext cx="211983" cy="211983"/>
          </a:xfrm>
          <a:prstGeom prst="rect">
            <a:avLst/>
          </a:prstGeom>
        </p:spPr>
      </p:pic>
      <p:pic>
        <p:nvPicPr>
          <p:cNvPr id="24" name="Gráfico 23">
            <a:extLst>
              <a:ext uri="{FF2B5EF4-FFF2-40B4-BE49-F238E27FC236}">
                <a16:creationId xmlns:a16="http://schemas.microsoft.com/office/drawing/2014/main" id="{1CC69406-A1D5-9CB2-D864-35B2302976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5299" y="3012274"/>
            <a:ext cx="233181" cy="233181"/>
          </a:xfrm>
          <a:prstGeom prst="rect">
            <a:avLst/>
          </a:prstGeom>
        </p:spPr>
      </p:pic>
      <p:pic>
        <p:nvPicPr>
          <p:cNvPr id="25" name="Gráfico 24">
            <a:extLst>
              <a:ext uri="{FF2B5EF4-FFF2-40B4-BE49-F238E27FC236}">
                <a16:creationId xmlns:a16="http://schemas.microsoft.com/office/drawing/2014/main" id="{7200A6AC-1D8F-E5C7-5D40-DEAFB3792A3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38831" y="3338692"/>
            <a:ext cx="226115" cy="226115"/>
          </a:xfrm>
          <a:prstGeom prst="rect">
            <a:avLst/>
          </a:prstGeom>
        </p:spPr>
      </p:pic>
      <p:sp>
        <p:nvSpPr>
          <p:cNvPr id="26" name="Rectángulo redondeado 25">
            <a:extLst>
              <a:ext uri="{FF2B5EF4-FFF2-40B4-BE49-F238E27FC236}">
                <a16:creationId xmlns:a16="http://schemas.microsoft.com/office/drawing/2014/main" id="{7EEDF13E-822C-0B89-FD5D-1C836207FD37}"/>
              </a:ext>
            </a:extLst>
          </p:cNvPr>
          <p:cNvSpPr/>
          <p:nvPr/>
        </p:nvSpPr>
        <p:spPr>
          <a:xfrm>
            <a:off x="1047457" y="2738353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7" name="Rectángulo redondeado 26">
            <a:extLst>
              <a:ext uri="{FF2B5EF4-FFF2-40B4-BE49-F238E27FC236}">
                <a16:creationId xmlns:a16="http://schemas.microsoft.com/office/drawing/2014/main" id="{3BA99949-1A2F-5E83-EF4B-79F9605125F4}"/>
              </a:ext>
            </a:extLst>
          </p:cNvPr>
          <p:cNvSpPr/>
          <p:nvPr/>
        </p:nvSpPr>
        <p:spPr>
          <a:xfrm>
            <a:off x="1047456" y="3037674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8" name="Rectángulo redondeado 27">
            <a:extLst>
              <a:ext uri="{FF2B5EF4-FFF2-40B4-BE49-F238E27FC236}">
                <a16:creationId xmlns:a16="http://schemas.microsoft.com/office/drawing/2014/main" id="{C4F95344-F4A2-98EA-4281-BEDBE345E425}"/>
              </a:ext>
            </a:extLst>
          </p:cNvPr>
          <p:cNvSpPr/>
          <p:nvPr/>
        </p:nvSpPr>
        <p:spPr>
          <a:xfrm>
            <a:off x="1047457" y="3336995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29" name="Gráfico 28">
            <a:extLst>
              <a:ext uri="{FF2B5EF4-FFF2-40B4-BE49-F238E27FC236}">
                <a16:creationId xmlns:a16="http://schemas.microsoft.com/office/drawing/2014/main" id="{8E588A1B-2E61-C38D-CE76-E03653E837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07979" y="2712953"/>
            <a:ext cx="211983" cy="211983"/>
          </a:xfrm>
          <a:prstGeom prst="rect">
            <a:avLst/>
          </a:prstGeom>
        </p:spPr>
      </p:pic>
      <p:pic>
        <p:nvPicPr>
          <p:cNvPr id="30" name="Gráfico 29">
            <a:extLst>
              <a:ext uri="{FF2B5EF4-FFF2-40B4-BE49-F238E27FC236}">
                <a16:creationId xmlns:a16="http://schemas.microsoft.com/office/drawing/2014/main" id="{C00F8AD6-A95F-C953-8C81-7DE9F696E8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86781" y="3012274"/>
            <a:ext cx="233181" cy="233181"/>
          </a:xfrm>
          <a:prstGeom prst="rect">
            <a:avLst/>
          </a:prstGeom>
        </p:spPr>
      </p:pic>
      <p:pic>
        <p:nvPicPr>
          <p:cNvPr id="31" name="Gráfico 30">
            <a:extLst>
              <a:ext uri="{FF2B5EF4-FFF2-40B4-BE49-F238E27FC236}">
                <a16:creationId xmlns:a16="http://schemas.microsoft.com/office/drawing/2014/main" id="{4276198D-3F85-ED6B-C852-469EB1480D7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90313" y="3338692"/>
            <a:ext cx="226115" cy="226115"/>
          </a:xfrm>
          <a:prstGeom prst="rect">
            <a:avLst/>
          </a:prstGeom>
        </p:spPr>
      </p:pic>
      <p:sp>
        <p:nvSpPr>
          <p:cNvPr id="32" name="Rectángulo redondeado 31">
            <a:extLst>
              <a:ext uri="{FF2B5EF4-FFF2-40B4-BE49-F238E27FC236}">
                <a16:creationId xmlns:a16="http://schemas.microsoft.com/office/drawing/2014/main" id="{D9C0170C-6A55-E484-F27D-C0518CAA244C}"/>
              </a:ext>
            </a:extLst>
          </p:cNvPr>
          <p:cNvSpPr/>
          <p:nvPr/>
        </p:nvSpPr>
        <p:spPr>
          <a:xfrm>
            <a:off x="3098939" y="2738353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3" name="Rectángulo redondeado 32">
            <a:extLst>
              <a:ext uri="{FF2B5EF4-FFF2-40B4-BE49-F238E27FC236}">
                <a16:creationId xmlns:a16="http://schemas.microsoft.com/office/drawing/2014/main" id="{DDF62C8F-FE1A-4FF4-A4E8-738FF6E3C47D}"/>
              </a:ext>
            </a:extLst>
          </p:cNvPr>
          <p:cNvSpPr/>
          <p:nvPr/>
        </p:nvSpPr>
        <p:spPr>
          <a:xfrm>
            <a:off x="3098938" y="3037674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4" name="Rectángulo redondeado 33">
            <a:extLst>
              <a:ext uri="{FF2B5EF4-FFF2-40B4-BE49-F238E27FC236}">
                <a16:creationId xmlns:a16="http://schemas.microsoft.com/office/drawing/2014/main" id="{A2099650-3D58-94B7-205F-ADE8CA100628}"/>
              </a:ext>
            </a:extLst>
          </p:cNvPr>
          <p:cNvSpPr/>
          <p:nvPr/>
        </p:nvSpPr>
        <p:spPr>
          <a:xfrm>
            <a:off x="3098939" y="3336995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35" name="Gráfico 34">
            <a:extLst>
              <a:ext uri="{FF2B5EF4-FFF2-40B4-BE49-F238E27FC236}">
                <a16:creationId xmlns:a16="http://schemas.microsoft.com/office/drawing/2014/main" id="{2730FD77-5213-6B86-64E5-4DE1E58A3D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6495" y="3841789"/>
            <a:ext cx="211983" cy="211983"/>
          </a:xfrm>
          <a:prstGeom prst="rect">
            <a:avLst/>
          </a:prstGeom>
        </p:spPr>
      </p:pic>
      <p:pic>
        <p:nvPicPr>
          <p:cNvPr id="36" name="Gráfico 35">
            <a:extLst>
              <a:ext uri="{FF2B5EF4-FFF2-40B4-BE49-F238E27FC236}">
                <a16:creationId xmlns:a16="http://schemas.microsoft.com/office/drawing/2014/main" id="{4BF7D4AA-8000-0414-DACB-BB21AFA317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5297" y="4141110"/>
            <a:ext cx="233181" cy="233181"/>
          </a:xfrm>
          <a:prstGeom prst="rect">
            <a:avLst/>
          </a:prstGeom>
        </p:spPr>
      </p:pic>
      <p:pic>
        <p:nvPicPr>
          <p:cNvPr id="37" name="Gráfico 36">
            <a:extLst>
              <a:ext uri="{FF2B5EF4-FFF2-40B4-BE49-F238E27FC236}">
                <a16:creationId xmlns:a16="http://schemas.microsoft.com/office/drawing/2014/main" id="{7ACE6CDC-0DBA-ED04-0822-0D9F76BCDD1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38829" y="4467528"/>
            <a:ext cx="226115" cy="226115"/>
          </a:xfrm>
          <a:prstGeom prst="rect">
            <a:avLst/>
          </a:prstGeom>
        </p:spPr>
      </p:pic>
      <p:sp>
        <p:nvSpPr>
          <p:cNvPr id="38" name="Rectángulo redondeado 37">
            <a:extLst>
              <a:ext uri="{FF2B5EF4-FFF2-40B4-BE49-F238E27FC236}">
                <a16:creationId xmlns:a16="http://schemas.microsoft.com/office/drawing/2014/main" id="{173B4AC4-593D-F58A-401A-1596DA068DA3}"/>
              </a:ext>
            </a:extLst>
          </p:cNvPr>
          <p:cNvSpPr/>
          <p:nvPr/>
        </p:nvSpPr>
        <p:spPr>
          <a:xfrm>
            <a:off x="1047455" y="3867189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9" name="Rectángulo redondeado 38">
            <a:extLst>
              <a:ext uri="{FF2B5EF4-FFF2-40B4-BE49-F238E27FC236}">
                <a16:creationId xmlns:a16="http://schemas.microsoft.com/office/drawing/2014/main" id="{D99C591A-252D-43D4-F538-5EF236C9650F}"/>
              </a:ext>
            </a:extLst>
          </p:cNvPr>
          <p:cNvSpPr/>
          <p:nvPr/>
        </p:nvSpPr>
        <p:spPr>
          <a:xfrm>
            <a:off x="1047454" y="4166510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0" name="Rectángulo redondeado 39">
            <a:extLst>
              <a:ext uri="{FF2B5EF4-FFF2-40B4-BE49-F238E27FC236}">
                <a16:creationId xmlns:a16="http://schemas.microsoft.com/office/drawing/2014/main" id="{AC8AB7FD-0A48-020D-1347-64A83CCDC3A3}"/>
              </a:ext>
            </a:extLst>
          </p:cNvPr>
          <p:cNvSpPr/>
          <p:nvPr/>
        </p:nvSpPr>
        <p:spPr>
          <a:xfrm>
            <a:off x="1047455" y="4465831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41" name="Gráfico 40">
            <a:extLst>
              <a:ext uri="{FF2B5EF4-FFF2-40B4-BE49-F238E27FC236}">
                <a16:creationId xmlns:a16="http://schemas.microsoft.com/office/drawing/2014/main" id="{EC50C8FD-9CDC-4499-F952-5AB426A24A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07977" y="3841789"/>
            <a:ext cx="211983" cy="211983"/>
          </a:xfrm>
          <a:prstGeom prst="rect">
            <a:avLst/>
          </a:prstGeom>
        </p:spPr>
      </p:pic>
      <p:pic>
        <p:nvPicPr>
          <p:cNvPr id="42" name="Gráfico 41">
            <a:extLst>
              <a:ext uri="{FF2B5EF4-FFF2-40B4-BE49-F238E27FC236}">
                <a16:creationId xmlns:a16="http://schemas.microsoft.com/office/drawing/2014/main" id="{9EE87A99-75C4-EB53-652F-A8F42BDA09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86779" y="4141110"/>
            <a:ext cx="233181" cy="233181"/>
          </a:xfrm>
          <a:prstGeom prst="rect">
            <a:avLst/>
          </a:prstGeom>
        </p:spPr>
      </p:pic>
      <p:pic>
        <p:nvPicPr>
          <p:cNvPr id="43" name="Gráfico 42">
            <a:extLst>
              <a:ext uri="{FF2B5EF4-FFF2-40B4-BE49-F238E27FC236}">
                <a16:creationId xmlns:a16="http://schemas.microsoft.com/office/drawing/2014/main" id="{4765E267-825B-03F6-56D8-5D2DA75249C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90311" y="4467528"/>
            <a:ext cx="226115" cy="226115"/>
          </a:xfrm>
          <a:prstGeom prst="rect">
            <a:avLst/>
          </a:prstGeom>
        </p:spPr>
      </p:pic>
      <p:sp>
        <p:nvSpPr>
          <p:cNvPr id="44" name="Rectángulo redondeado 43">
            <a:extLst>
              <a:ext uri="{FF2B5EF4-FFF2-40B4-BE49-F238E27FC236}">
                <a16:creationId xmlns:a16="http://schemas.microsoft.com/office/drawing/2014/main" id="{548DB038-A0BC-BC7B-44BF-83B1CA66A58E}"/>
              </a:ext>
            </a:extLst>
          </p:cNvPr>
          <p:cNvSpPr/>
          <p:nvPr/>
        </p:nvSpPr>
        <p:spPr>
          <a:xfrm>
            <a:off x="3098937" y="3867189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5" name="Rectángulo redondeado 44">
            <a:extLst>
              <a:ext uri="{FF2B5EF4-FFF2-40B4-BE49-F238E27FC236}">
                <a16:creationId xmlns:a16="http://schemas.microsoft.com/office/drawing/2014/main" id="{ED2FC598-CDE0-9B03-65D1-F05556C719A3}"/>
              </a:ext>
            </a:extLst>
          </p:cNvPr>
          <p:cNvSpPr/>
          <p:nvPr/>
        </p:nvSpPr>
        <p:spPr>
          <a:xfrm>
            <a:off x="3098936" y="4166510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6" name="Rectángulo redondeado 45">
            <a:extLst>
              <a:ext uri="{FF2B5EF4-FFF2-40B4-BE49-F238E27FC236}">
                <a16:creationId xmlns:a16="http://schemas.microsoft.com/office/drawing/2014/main" id="{BFE11BC6-D39F-39F4-DFB9-BF4FEACABF21}"/>
              </a:ext>
            </a:extLst>
          </p:cNvPr>
          <p:cNvSpPr/>
          <p:nvPr/>
        </p:nvSpPr>
        <p:spPr>
          <a:xfrm>
            <a:off x="3098937" y="4465831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47" name="Gráfico 46">
            <a:extLst>
              <a:ext uri="{FF2B5EF4-FFF2-40B4-BE49-F238E27FC236}">
                <a16:creationId xmlns:a16="http://schemas.microsoft.com/office/drawing/2014/main" id="{39EF212D-FA69-AD79-1105-A2894C25A5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6493" y="4966288"/>
            <a:ext cx="211983" cy="211983"/>
          </a:xfrm>
          <a:prstGeom prst="rect">
            <a:avLst/>
          </a:prstGeom>
        </p:spPr>
      </p:pic>
      <p:pic>
        <p:nvPicPr>
          <p:cNvPr id="48" name="Gráfico 47">
            <a:extLst>
              <a:ext uri="{FF2B5EF4-FFF2-40B4-BE49-F238E27FC236}">
                <a16:creationId xmlns:a16="http://schemas.microsoft.com/office/drawing/2014/main" id="{DB9DC186-9F5A-DDF3-15EB-13FBA27073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5295" y="5265609"/>
            <a:ext cx="233181" cy="233181"/>
          </a:xfrm>
          <a:prstGeom prst="rect">
            <a:avLst/>
          </a:prstGeom>
        </p:spPr>
      </p:pic>
      <p:pic>
        <p:nvPicPr>
          <p:cNvPr id="49" name="Gráfico 48">
            <a:extLst>
              <a:ext uri="{FF2B5EF4-FFF2-40B4-BE49-F238E27FC236}">
                <a16:creationId xmlns:a16="http://schemas.microsoft.com/office/drawing/2014/main" id="{7FFB252B-ED3B-1592-3BFB-ABB8A946A99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38827" y="5592027"/>
            <a:ext cx="226115" cy="226115"/>
          </a:xfrm>
          <a:prstGeom prst="rect">
            <a:avLst/>
          </a:prstGeom>
        </p:spPr>
      </p:pic>
      <p:sp>
        <p:nvSpPr>
          <p:cNvPr id="50" name="Rectángulo redondeado 49">
            <a:extLst>
              <a:ext uri="{FF2B5EF4-FFF2-40B4-BE49-F238E27FC236}">
                <a16:creationId xmlns:a16="http://schemas.microsoft.com/office/drawing/2014/main" id="{52415311-C0F9-1C5F-309A-B27983AAD6CD}"/>
              </a:ext>
            </a:extLst>
          </p:cNvPr>
          <p:cNvSpPr/>
          <p:nvPr/>
        </p:nvSpPr>
        <p:spPr>
          <a:xfrm>
            <a:off x="1047453" y="4991688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1" name="Rectángulo redondeado 50">
            <a:extLst>
              <a:ext uri="{FF2B5EF4-FFF2-40B4-BE49-F238E27FC236}">
                <a16:creationId xmlns:a16="http://schemas.microsoft.com/office/drawing/2014/main" id="{05755CA1-50E9-BAB8-8CF9-A8ABDC864A72}"/>
              </a:ext>
            </a:extLst>
          </p:cNvPr>
          <p:cNvSpPr/>
          <p:nvPr/>
        </p:nvSpPr>
        <p:spPr>
          <a:xfrm>
            <a:off x="1047452" y="5291009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2" name="Rectángulo redondeado 51">
            <a:extLst>
              <a:ext uri="{FF2B5EF4-FFF2-40B4-BE49-F238E27FC236}">
                <a16:creationId xmlns:a16="http://schemas.microsoft.com/office/drawing/2014/main" id="{8DF619A0-4943-F556-0AAA-F8410DF29E3D}"/>
              </a:ext>
            </a:extLst>
          </p:cNvPr>
          <p:cNvSpPr/>
          <p:nvPr/>
        </p:nvSpPr>
        <p:spPr>
          <a:xfrm>
            <a:off x="1047453" y="5590330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53" name="Gráfico 52">
            <a:extLst>
              <a:ext uri="{FF2B5EF4-FFF2-40B4-BE49-F238E27FC236}">
                <a16:creationId xmlns:a16="http://schemas.microsoft.com/office/drawing/2014/main" id="{6C21CE93-18AE-F261-CD96-BAB057C031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07975" y="4966288"/>
            <a:ext cx="211983" cy="211983"/>
          </a:xfrm>
          <a:prstGeom prst="rect">
            <a:avLst/>
          </a:prstGeom>
        </p:spPr>
      </p:pic>
      <p:pic>
        <p:nvPicPr>
          <p:cNvPr id="54" name="Gráfico 53">
            <a:extLst>
              <a:ext uri="{FF2B5EF4-FFF2-40B4-BE49-F238E27FC236}">
                <a16:creationId xmlns:a16="http://schemas.microsoft.com/office/drawing/2014/main" id="{4862A125-6D14-D956-9484-B8E2A5A6D0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86777" y="5265609"/>
            <a:ext cx="233181" cy="233181"/>
          </a:xfrm>
          <a:prstGeom prst="rect">
            <a:avLst/>
          </a:prstGeom>
        </p:spPr>
      </p:pic>
      <p:pic>
        <p:nvPicPr>
          <p:cNvPr id="55" name="Gráfico 54">
            <a:extLst>
              <a:ext uri="{FF2B5EF4-FFF2-40B4-BE49-F238E27FC236}">
                <a16:creationId xmlns:a16="http://schemas.microsoft.com/office/drawing/2014/main" id="{735E49C9-F45A-6E55-1CA6-11A41375D4D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90309" y="5592027"/>
            <a:ext cx="226115" cy="226115"/>
          </a:xfrm>
          <a:prstGeom prst="rect">
            <a:avLst/>
          </a:prstGeom>
        </p:spPr>
      </p:pic>
      <p:sp>
        <p:nvSpPr>
          <p:cNvPr id="56" name="Rectángulo redondeado 55">
            <a:extLst>
              <a:ext uri="{FF2B5EF4-FFF2-40B4-BE49-F238E27FC236}">
                <a16:creationId xmlns:a16="http://schemas.microsoft.com/office/drawing/2014/main" id="{1DA87A82-8413-5C11-257D-04FF3638D5BC}"/>
              </a:ext>
            </a:extLst>
          </p:cNvPr>
          <p:cNvSpPr/>
          <p:nvPr/>
        </p:nvSpPr>
        <p:spPr>
          <a:xfrm>
            <a:off x="3098935" y="4991688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7" name="Rectángulo redondeado 56">
            <a:extLst>
              <a:ext uri="{FF2B5EF4-FFF2-40B4-BE49-F238E27FC236}">
                <a16:creationId xmlns:a16="http://schemas.microsoft.com/office/drawing/2014/main" id="{C2E9CA1D-0160-1E55-F309-39D355752B98}"/>
              </a:ext>
            </a:extLst>
          </p:cNvPr>
          <p:cNvSpPr/>
          <p:nvPr/>
        </p:nvSpPr>
        <p:spPr>
          <a:xfrm>
            <a:off x="3098934" y="5291009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8" name="Rectángulo redondeado 57">
            <a:extLst>
              <a:ext uri="{FF2B5EF4-FFF2-40B4-BE49-F238E27FC236}">
                <a16:creationId xmlns:a16="http://schemas.microsoft.com/office/drawing/2014/main" id="{46509CE0-51B8-23FC-E208-C52F31073C32}"/>
              </a:ext>
            </a:extLst>
          </p:cNvPr>
          <p:cNvSpPr/>
          <p:nvPr/>
        </p:nvSpPr>
        <p:spPr>
          <a:xfrm>
            <a:off x="3098935" y="5590330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59" name="Gráfico 58">
            <a:extLst>
              <a:ext uri="{FF2B5EF4-FFF2-40B4-BE49-F238E27FC236}">
                <a16:creationId xmlns:a16="http://schemas.microsoft.com/office/drawing/2014/main" id="{194B6FE6-2E36-7756-BB86-75045030DD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6491" y="6093377"/>
            <a:ext cx="211983" cy="211983"/>
          </a:xfrm>
          <a:prstGeom prst="rect">
            <a:avLst/>
          </a:prstGeom>
        </p:spPr>
      </p:pic>
      <p:pic>
        <p:nvPicPr>
          <p:cNvPr id="60" name="Gráfico 59">
            <a:extLst>
              <a:ext uri="{FF2B5EF4-FFF2-40B4-BE49-F238E27FC236}">
                <a16:creationId xmlns:a16="http://schemas.microsoft.com/office/drawing/2014/main" id="{F95872F8-29B0-361C-3E8E-BDAD8E7EAF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5293" y="6392698"/>
            <a:ext cx="233181" cy="233181"/>
          </a:xfrm>
          <a:prstGeom prst="rect">
            <a:avLst/>
          </a:prstGeom>
        </p:spPr>
      </p:pic>
      <p:pic>
        <p:nvPicPr>
          <p:cNvPr id="61" name="Gráfico 60">
            <a:extLst>
              <a:ext uri="{FF2B5EF4-FFF2-40B4-BE49-F238E27FC236}">
                <a16:creationId xmlns:a16="http://schemas.microsoft.com/office/drawing/2014/main" id="{CC6FBBED-A3B8-4777-14D2-E44D364F9E9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38825" y="6719116"/>
            <a:ext cx="226115" cy="226115"/>
          </a:xfrm>
          <a:prstGeom prst="rect">
            <a:avLst/>
          </a:prstGeom>
        </p:spPr>
      </p:pic>
      <p:sp>
        <p:nvSpPr>
          <p:cNvPr id="62" name="Rectángulo redondeado 61">
            <a:extLst>
              <a:ext uri="{FF2B5EF4-FFF2-40B4-BE49-F238E27FC236}">
                <a16:creationId xmlns:a16="http://schemas.microsoft.com/office/drawing/2014/main" id="{3FB06302-5D9E-BCCF-3C88-06D627219AE5}"/>
              </a:ext>
            </a:extLst>
          </p:cNvPr>
          <p:cNvSpPr/>
          <p:nvPr/>
        </p:nvSpPr>
        <p:spPr>
          <a:xfrm>
            <a:off x="1047451" y="6118777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3" name="Rectángulo redondeado 62">
            <a:extLst>
              <a:ext uri="{FF2B5EF4-FFF2-40B4-BE49-F238E27FC236}">
                <a16:creationId xmlns:a16="http://schemas.microsoft.com/office/drawing/2014/main" id="{D5AF5851-275D-5DE1-7B42-013F4F0A5CC7}"/>
              </a:ext>
            </a:extLst>
          </p:cNvPr>
          <p:cNvSpPr/>
          <p:nvPr/>
        </p:nvSpPr>
        <p:spPr>
          <a:xfrm>
            <a:off x="1047450" y="6418098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4" name="Rectángulo redondeado 63">
            <a:extLst>
              <a:ext uri="{FF2B5EF4-FFF2-40B4-BE49-F238E27FC236}">
                <a16:creationId xmlns:a16="http://schemas.microsoft.com/office/drawing/2014/main" id="{6CC8D4EB-476A-C681-12A6-49D2D47B85FF}"/>
              </a:ext>
            </a:extLst>
          </p:cNvPr>
          <p:cNvSpPr/>
          <p:nvPr/>
        </p:nvSpPr>
        <p:spPr>
          <a:xfrm>
            <a:off x="1047451" y="6717419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65" name="Gráfico 64">
            <a:extLst>
              <a:ext uri="{FF2B5EF4-FFF2-40B4-BE49-F238E27FC236}">
                <a16:creationId xmlns:a16="http://schemas.microsoft.com/office/drawing/2014/main" id="{4B2E3848-17AB-F80A-44B3-1104063AAD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07973" y="6093377"/>
            <a:ext cx="211983" cy="211983"/>
          </a:xfrm>
          <a:prstGeom prst="rect">
            <a:avLst/>
          </a:prstGeom>
        </p:spPr>
      </p:pic>
      <p:pic>
        <p:nvPicPr>
          <p:cNvPr id="66" name="Gráfico 65">
            <a:extLst>
              <a:ext uri="{FF2B5EF4-FFF2-40B4-BE49-F238E27FC236}">
                <a16:creationId xmlns:a16="http://schemas.microsoft.com/office/drawing/2014/main" id="{B7AF9CA0-2EC2-8B98-0438-D551C60629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86775" y="6392698"/>
            <a:ext cx="233181" cy="233181"/>
          </a:xfrm>
          <a:prstGeom prst="rect">
            <a:avLst/>
          </a:prstGeom>
        </p:spPr>
      </p:pic>
      <p:pic>
        <p:nvPicPr>
          <p:cNvPr id="67" name="Gráfico 66">
            <a:extLst>
              <a:ext uri="{FF2B5EF4-FFF2-40B4-BE49-F238E27FC236}">
                <a16:creationId xmlns:a16="http://schemas.microsoft.com/office/drawing/2014/main" id="{F8B0A003-15CC-E50F-B07A-CD52AAD843F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90307" y="6719116"/>
            <a:ext cx="226115" cy="226115"/>
          </a:xfrm>
          <a:prstGeom prst="rect">
            <a:avLst/>
          </a:prstGeom>
        </p:spPr>
      </p:pic>
      <p:sp>
        <p:nvSpPr>
          <p:cNvPr id="68" name="Rectángulo redondeado 67">
            <a:extLst>
              <a:ext uri="{FF2B5EF4-FFF2-40B4-BE49-F238E27FC236}">
                <a16:creationId xmlns:a16="http://schemas.microsoft.com/office/drawing/2014/main" id="{70D6FAF2-7995-F5AF-9A88-802DD342B875}"/>
              </a:ext>
            </a:extLst>
          </p:cNvPr>
          <p:cNvSpPr/>
          <p:nvPr/>
        </p:nvSpPr>
        <p:spPr>
          <a:xfrm>
            <a:off x="3098933" y="6118777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9" name="Rectángulo redondeado 68">
            <a:extLst>
              <a:ext uri="{FF2B5EF4-FFF2-40B4-BE49-F238E27FC236}">
                <a16:creationId xmlns:a16="http://schemas.microsoft.com/office/drawing/2014/main" id="{68085AD7-81DF-295E-31F0-D012489C271C}"/>
              </a:ext>
            </a:extLst>
          </p:cNvPr>
          <p:cNvSpPr/>
          <p:nvPr/>
        </p:nvSpPr>
        <p:spPr>
          <a:xfrm>
            <a:off x="3098932" y="6418098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0" name="Rectángulo redondeado 69">
            <a:extLst>
              <a:ext uri="{FF2B5EF4-FFF2-40B4-BE49-F238E27FC236}">
                <a16:creationId xmlns:a16="http://schemas.microsoft.com/office/drawing/2014/main" id="{B84EF223-2D8B-37E8-992B-04BF161C5EC8}"/>
              </a:ext>
            </a:extLst>
          </p:cNvPr>
          <p:cNvSpPr/>
          <p:nvPr/>
        </p:nvSpPr>
        <p:spPr>
          <a:xfrm>
            <a:off x="3098933" y="6717419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82292669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EE01CA0C-77D5-AD82-B529-9EE35B51DEC7}"/>
              </a:ext>
            </a:extLst>
          </p:cNvPr>
          <p:cNvSpPr txBox="1"/>
          <p:nvPr/>
        </p:nvSpPr>
        <p:spPr>
          <a:xfrm>
            <a:off x="1319357" y="373804"/>
            <a:ext cx="2691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CONTROL FINANCIERO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CA4779B-1B9D-83C3-2598-B498374F2135}"/>
              </a:ext>
            </a:extLst>
          </p:cNvPr>
          <p:cNvSpPr txBox="1"/>
          <p:nvPr/>
        </p:nvSpPr>
        <p:spPr>
          <a:xfrm>
            <a:off x="2054835" y="729991"/>
            <a:ext cx="12166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MENSUAL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DE91928-4359-C6E3-DA1A-8F3F01597762}"/>
              </a:ext>
            </a:extLst>
          </p:cNvPr>
          <p:cNvCxnSpPr>
            <a:cxnSpLocks/>
          </p:cNvCxnSpPr>
          <p:nvPr/>
        </p:nvCxnSpPr>
        <p:spPr>
          <a:xfrm>
            <a:off x="1371798" y="730435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a 7">
            <a:extLst>
              <a:ext uri="{FF2B5EF4-FFF2-40B4-BE49-F238E27FC236}">
                <a16:creationId xmlns:a16="http://schemas.microsoft.com/office/drawing/2014/main" id="{B2969903-86AF-8798-DBBE-B0D4B7DD96F2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1222175"/>
          <a:ext cx="2335969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0769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1685200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MES: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graphicFrame>
        <p:nvGraphicFramePr>
          <p:cNvPr id="8" name="Tabla 8">
            <a:extLst>
              <a:ext uri="{FF2B5EF4-FFF2-40B4-BE49-F238E27FC236}">
                <a16:creationId xmlns:a16="http://schemas.microsoft.com/office/drawing/2014/main" id="{46B620A4-973C-64F1-40B7-3929FD06E306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2031763"/>
          <a:ext cx="4021598" cy="1790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629">
                  <a:extLst>
                    <a:ext uri="{9D8B030D-6E8A-4147-A177-3AD203B41FA5}">
                      <a16:colId xmlns:a16="http://schemas.microsoft.com/office/drawing/2014/main" val="2349661817"/>
                    </a:ext>
                  </a:extLst>
                </a:gridCol>
                <a:gridCol w="1922250">
                  <a:extLst>
                    <a:ext uri="{9D8B030D-6E8A-4147-A177-3AD203B41FA5}">
                      <a16:colId xmlns:a16="http://schemas.microsoft.com/office/drawing/2014/main" val="1945944486"/>
                    </a:ext>
                  </a:extLst>
                </a:gridCol>
                <a:gridCol w="1100719">
                  <a:extLst>
                    <a:ext uri="{9D8B030D-6E8A-4147-A177-3AD203B41FA5}">
                      <a16:colId xmlns:a16="http://schemas.microsoft.com/office/drawing/2014/main" val="3459984801"/>
                    </a:ext>
                  </a:extLst>
                </a:gridCol>
              </a:tblGrid>
              <a:tr h="249086"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DESCRIPCION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0886624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13800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06953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55506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76614"/>
                  </a:ext>
                </a:extLst>
              </a:tr>
            </a:tbl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5CBD093A-6D31-E7A9-18C5-52F0A886EAFB}"/>
              </a:ext>
            </a:extLst>
          </p:cNvPr>
          <p:cNvSpPr txBox="1"/>
          <p:nvPr/>
        </p:nvSpPr>
        <p:spPr>
          <a:xfrm>
            <a:off x="653026" y="1611738"/>
            <a:ext cx="11384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u="sng" dirty="0">
                <a:latin typeface="MS PMincho" panose="02020600040205080304" pitchFamily="18" charset="-128"/>
                <a:ea typeface="MS PMincho" panose="02020600040205080304" pitchFamily="18" charset="-128"/>
              </a:rPr>
              <a:t>INGRESOS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3724CA7-B484-448A-DA32-0EF2591D931D}"/>
              </a:ext>
            </a:extLst>
          </p:cNvPr>
          <p:cNvSpPr txBox="1"/>
          <p:nvPr/>
        </p:nvSpPr>
        <p:spPr>
          <a:xfrm>
            <a:off x="653026" y="3923827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u="sng" dirty="0">
                <a:latin typeface="MS PMincho" panose="02020600040205080304" pitchFamily="18" charset="-128"/>
                <a:ea typeface="MS PMincho" panose="02020600040205080304" pitchFamily="18" charset="-128"/>
              </a:rPr>
              <a:t>GASTOS</a:t>
            </a:r>
          </a:p>
        </p:txBody>
      </p:sp>
      <p:graphicFrame>
        <p:nvGraphicFramePr>
          <p:cNvPr id="13" name="Tabla 8">
            <a:extLst>
              <a:ext uri="{FF2B5EF4-FFF2-40B4-BE49-F238E27FC236}">
                <a16:creationId xmlns:a16="http://schemas.microsoft.com/office/drawing/2014/main" id="{57FC8CFC-C7BC-EC18-24C5-FE77E319B3EE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4299416"/>
          <a:ext cx="4021597" cy="1790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629">
                  <a:extLst>
                    <a:ext uri="{9D8B030D-6E8A-4147-A177-3AD203B41FA5}">
                      <a16:colId xmlns:a16="http://schemas.microsoft.com/office/drawing/2014/main" val="2349661817"/>
                    </a:ext>
                  </a:extLst>
                </a:gridCol>
                <a:gridCol w="1922249">
                  <a:extLst>
                    <a:ext uri="{9D8B030D-6E8A-4147-A177-3AD203B41FA5}">
                      <a16:colId xmlns:a16="http://schemas.microsoft.com/office/drawing/2014/main" val="1945944486"/>
                    </a:ext>
                  </a:extLst>
                </a:gridCol>
                <a:gridCol w="1100719">
                  <a:extLst>
                    <a:ext uri="{9D8B030D-6E8A-4147-A177-3AD203B41FA5}">
                      <a16:colId xmlns:a16="http://schemas.microsoft.com/office/drawing/2014/main" val="3459984801"/>
                    </a:ext>
                  </a:extLst>
                </a:gridCol>
              </a:tblGrid>
              <a:tr h="249086"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DESCRIPCION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0886624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13800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06953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55506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76614"/>
                  </a:ext>
                </a:extLst>
              </a:tr>
            </a:tbl>
          </a:graphicData>
        </a:graphic>
      </p:graphicFrame>
      <p:graphicFrame>
        <p:nvGraphicFramePr>
          <p:cNvPr id="14" name="Tabla 14">
            <a:extLst>
              <a:ext uri="{FF2B5EF4-FFF2-40B4-BE49-F238E27FC236}">
                <a16:creationId xmlns:a16="http://schemas.microsoft.com/office/drawing/2014/main" id="{92963D2D-7712-595B-7987-BF83027EC0CD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6266265"/>
          <a:ext cx="2433074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6537">
                  <a:extLst>
                    <a:ext uri="{9D8B030D-6E8A-4147-A177-3AD203B41FA5}">
                      <a16:colId xmlns:a16="http://schemas.microsoft.com/office/drawing/2014/main" val="3352071348"/>
                    </a:ext>
                  </a:extLst>
                </a:gridCol>
                <a:gridCol w="1216537">
                  <a:extLst>
                    <a:ext uri="{9D8B030D-6E8A-4147-A177-3AD203B41FA5}">
                      <a16:colId xmlns:a16="http://schemas.microsoft.com/office/drawing/2014/main" val="1205956332"/>
                    </a:ext>
                  </a:extLst>
                </a:gridCol>
              </a:tblGrid>
              <a:tr h="302985"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TOTAL INGRESOS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$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534794"/>
                  </a:ext>
                </a:extLst>
              </a:tr>
              <a:tr h="302985"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TOTAL GASTOS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$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0190113"/>
                  </a:ext>
                </a:extLst>
              </a:tr>
            </a:tbl>
          </a:graphicData>
        </a:graphic>
      </p:graphicFrame>
      <p:sp>
        <p:nvSpPr>
          <p:cNvPr id="16" name="CuadroTexto 15">
            <a:extLst>
              <a:ext uri="{FF2B5EF4-FFF2-40B4-BE49-F238E27FC236}">
                <a16:creationId xmlns:a16="http://schemas.microsoft.com/office/drawing/2014/main" id="{CE2D4674-0E71-D9A3-BA4B-905CEB0FBD65}"/>
              </a:ext>
            </a:extLst>
          </p:cNvPr>
          <p:cNvSpPr txBox="1"/>
          <p:nvPr/>
        </p:nvSpPr>
        <p:spPr>
          <a:xfrm>
            <a:off x="3390212" y="6261238"/>
            <a:ext cx="11095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dirty="0">
                <a:latin typeface="MS PMincho" panose="02020600040205080304" pitchFamily="18" charset="-128"/>
                <a:ea typeface="MS PMincho" panose="02020600040205080304" pitchFamily="18" charset="-128"/>
              </a:rPr>
              <a:t>BALANCE</a:t>
            </a:r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BC417626-D3DA-4201-CBBF-027D02A6C5CF}"/>
              </a:ext>
            </a:extLst>
          </p:cNvPr>
          <p:cNvCxnSpPr>
            <a:cxnSpLocks/>
          </p:cNvCxnSpPr>
          <p:nvPr/>
        </p:nvCxnSpPr>
        <p:spPr>
          <a:xfrm>
            <a:off x="3293440" y="6605353"/>
            <a:ext cx="128883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E61A5A6-B509-51EC-EF0B-2B6C1EC35CAF}"/>
              </a:ext>
            </a:extLst>
          </p:cNvPr>
          <p:cNvSpPr txBox="1"/>
          <p:nvPr/>
        </p:nvSpPr>
        <p:spPr>
          <a:xfrm>
            <a:off x="3250025" y="6689413"/>
            <a:ext cx="346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Caviar Dreams" panose="020B0402020204020504" pitchFamily="34" charset="0"/>
              </a:rPr>
              <a:t>$:</a:t>
            </a:r>
          </a:p>
        </p:txBody>
      </p:sp>
      <p:graphicFrame>
        <p:nvGraphicFramePr>
          <p:cNvPr id="20" name="Tabla 7">
            <a:extLst>
              <a:ext uri="{FF2B5EF4-FFF2-40B4-BE49-F238E27FC236}">
                <a16:creationId xmlns:a16="http://schemas.microsoft.com/office/drawing/2014/main" id="{2DD95252-C07E-0DEF-61BA-0388F26C1BFE}"/>
              </a:ext>
            </a:extLst>
          </p:cNvPr>
          <p:cNvGraphicFramePr>
            <a:graphicFrameLocks noGrp="1"/>
          </p:cNvGraphicFramePr>
          <p:nvPr/>
        </p:nvGraphicFramePr>
        <p:xfrm>
          <a:off x="3173978" y="1220709"/>
          <a:ext cx="1500646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9372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711274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AÑO: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722141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EE01CA0C-77D5-AD82-B529-9EE35B51DEC7}"/>
              </a:ext>
            </a:extLst>
          </p:cNvPr>
          <p:cNvSpPr txBox="1"/>
          <p:nvPr/>
        </p:nvSpPr>
        <p:spPr>
          <a:xfrm>
            <a:off x="1319357" y="373804"/>
            <a:ext cx="2691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CONTROL FINANCIERO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CA4779B-1B9D-83C3-2598-B498374F2135}"/>
              </a:ext>
            </a:extLst>
          </p:cNvPr>
          <p:cNvSpPr txBox="1"/>
          <p:nvPr/>
        </p:nvSpPr>
        <p:spPr>
          <a:xfrm>
            <a:off x="2054835" y="729991"/>
            <a:ext cx="12166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MENSUAL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DE91928-4359-C6E3-DA1A-8F3F01597762}"/>
              </a:ext>
            </a:extLst>
          </p:cNvPr>
          <p:cNvCxnSpPr>
            <a:cxnSpLocks/>
          </p:cNvCxnSpPr>
          <p:nvPr/>
        </p:nvCxnSpPr>
        <p:spPr>
          <a:xfrm>
            <a:off x="1371798" y="730435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a 7">
            <a:extLst>
              <a:ext uri="{FF2B5EF4-FFF2-40B4-BE49-F238E27FC236}">
                <a16:creationId xmlns:a16="http://schemas.microsoft.com/office/drawing/2014/main" id="{B2969903-86AF-8798-DBBE-B0D4B7DD96F2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1222175"/>
          <a:ext cx="2335969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0769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1685200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MES: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  <p:graphicFrame>
        <p:nvGraphicFramePr>
          <p:cNvPr id="8" name="Tabla 8">
            <a:extLst>
              <a:ext uri="{FF2B5EF4-FFF2-40B4-BE49-F238E27FC236}">
                <a16:creationId xmlns:a16="http://schemas.microsoft.com/office/drawing/2014/main" id="{46B620A4-973C-64F1-40B7-3929FD06E306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2031763"/>
          <a:ext cx="4021598" cy="1790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629">
                  <a:extLst>
                    <a:ext uri="{9D8B030D-6E8A-4147-A177-3AD203B41FA5}">
                      <a16:colId xmlns:a16="http://schemas.microsoft.com/office/drawing/2014/main" val="2349661817"/>
                    </a:ext>
                  </a:extLst>
                </a:gridCol>
                <a:gridCol w="1922250">
                  <a:extLst>
                    <a:ext uri="{9D8B030D-6E8A-4147-A177-3AD203B41FA5}">
                      <a16:colId xmlns:a16="http://schemas.microsoft.com/office/drawing/2014/main" val="1945944486"/>
                    </a:ext>
                  </a:extLst>
                </a:gridCol>
                <a:gridCol w="1100719">
                  <a:extLst>
                    <a:ext uri="{9D8B030D-6E8A-4147-A177-3AD203B41FA5}">
                      <a16:colId xmlns:a16="http://schemas.microsoft.com/office/drawing/2014/main" val="3459984801"/>
                    </a:ext>
                  </a:extLst>
                </a:gridCol>
              </a:tblGrid>
              <a:tr h="249086"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DESCRIPCION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0886624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13800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06953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55506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C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76614"/>
                  </a:ext>
                </a:extLst>
              </a:tr>
            </a:tbl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5CBD093A-6D31-E7A9-18C5-52F0A886EAFB}"/>
              </a:ext>
            </a:extLst>
          </p:cNvPr>
          <p:cNvSpPr txBox="1"/>
          <p:nvPr/>
        </p:nvSpPr>
        <p:spPr>
          <a:xfrm>
            <a:off x="653026" y="1611738"/>
            <a:ext cx="11384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u="sng" dirty="0">
                <a:latin typeface="MS PMincho" panose="02020600040205080304" pitchFamily="18" charset="-128"/>
                <a:ea typeface="MS PMincho" panose="02020600040205080304" pitchFamily="18" charset="-128"/>
              </a:rPr>
              <a:t>INGRESOS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3724CA7-B484-448A-DA32-0EF2591D931D}"/>
              </a:ext>
            </a:extLst>
          </p:cNvPr>
          <p:cNvSpPr txBox="1"/>
          <p:nvPr/>
        </p:nvSpPr>
        <p:spPr>
          <a:xfrm>
            <a:off x="653026" y="3923827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u="sng" dirty="0">
                <a:latin typeface="MS PMincho" panose="02020600040205080304" pitchFamily="18" charset="-128"/>
                <a:ea typeface="MS PMincho" panose="02020600040205080304" pitchFamily="18" charset="-128"/>
              </a:rPr>
              <a:t>GASTOS</a:t>
            </a:r>
          </a:p>
        </p:txBody>
      </p:sp>
      <p:graphicFrame>
        <p:nvGraphicFramePr>
          <p:cNvPr id="13" name="Tabla 8">
            <a:extLst>
              <a:ext uri="{FF2B5EF4-FFF2-40B4-BE49-F238E27FC236}">
                <a16:creationId xmlns:a16="http://schemas.microsoft.com/office/drawing/2014/main" id="{57FC8CFC-C7BC-EC18-24C5-FE77E319B3EE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4299416"/>
          <a:ext cx="4021597" cy="1790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629">
                  <a:extLst>
                    <a:ext uri="{9D8B030D-6E8A-4147-A177-3AD203B41FA5}">
                      <a16:colId xmlns:a16="http://schemas.microsoft.com/office/drawing/2014/main" val="2349661817"/>
                    </a:ext>
                  </a:extLst>
                </a:gridCol>
                <a:gridCol w="1922249">
                  <a:extLst>
                    <a:ext uri="{9D8B030D-6E8A-4147-A177-3AD203B41FA5}">
                      <a16:colId xmlns:a16="http://schemas.microsoft.com/office/drawing/2014/main" val="1945944486"/>
                    </a:ext>
                  </a:extLst>
                </a:gridCol>
                <a:gridCol w="1100719">
                  <a:extLst>
                    <a:ext uri="{9D8B030D-6E8A-4147-A177-3AD203B41FA5}">
                      <a16:colId xmlns:a16="http://schemas.microsoft.com/office/drawing/2014/main" val="3459984801"/>
                    </a:ext>
                  </a:extLst>
                </a:gridCol>
              </a:tblGrid>
              <a:tr h="249086"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DESCRIPCION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100" spc="300" dirty="0">
                          <a:latin typeface="Caviar Dreams" panose="020B0402020204020504" pitchFamily="34" charset="0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0886624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13800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069531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55506"/>
                  </a:ext>
                </a:extLst>
              </a:tr>
              <a:tr h="382845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76614"/>
                  </a:ext>
                </a:extLst>
              </a:tr>
            </a:tbl>
          </a:graphicData>
        </a:graphic>
      </p:graphicFrame>
      <p:graphicFrame>
        <p:nvGraphicFramePr>
          <p:cNvPr id="14" name="Tabla 14">
            <a:extLst>
              <a:ext uri="{FF2B5EF4-FFF2-40B4-BE49-F238E27FC236}">
                <a16:creationId xmlns:a16="http://schemas.microsoft.com/office/drawing/2014/main" id="{92963D2D-7712-595B-7987-BF83027EC0CD}"/>
              </a:ext>
            </a:extLst>
          </p:cNvPr>
          <p:cNvGraphicFramePr>
            <a:graphicFrameLocks noGrp="1"/>
          </p:cNvGraphicFramePr>
          <p:nvPr/>
        </p:nvGraphicFramePr>
        <p:xfrm>
          <a:off x="653026" y="6266265"/>
          <a:ext cx="2433074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6537">
                  <a:extLst>
                    <a:ext uri="{9D8B030D-6E8A-4147-A177-3AD203B41FA5}">
                      <a16:colId xmlns:a16="http://schemas.microsoft.com/office/drawing/2014/main" val="3352071348"/>
                    </a:ext>
                  </a:extLst>
                </a:gridCol>
                <a:gridCol w="1216537">
                  <a:extLst>
                    <a:ext uri="{9D8B030D-6E8A-4147-A177-3AD203B41FA5}">
                      <a16:colId xmlns:a16="http://schemas.microsoft.com/office/drawing/2014/main" val="1205956332"/>
                    </a:ext>
                  </a:extLst>
                </a:gridCol>
              </a:tblGrid>
              <a:tr h="302985"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TOTAL INGRESOS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$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534794"/>
                  </a:ext>
                </a:extLst>
              </a:tr>
              <a:tr h="302985"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TOTAL GASTOS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L" sz="1000" spc="300" dirty="0">
                          <a:latin typeface="Caviar Dreams" panose="020B0402020204020504" pitchFamily="34" charset="0"/>
                        </a:rPr>
                        <a:t>$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77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0190113"/>
                  </a:ext>
                </a:extLst>
              </a:tr>
            </a:tbl>
          </a:graphicData>
        </a:graphic>
      </p:graphicFrame>
      <p:sp>
        <p:nvSpPr>
          <p:cNvPr id="16" name="CuadroTexto 15">
            <a:extLst>
              <a:ext uri="{FF2B5EF4-FFF2-40B4-BE49-F238E27FC236}">
                <a16:creationId xmlns:a16="http://schemas.microsoft.com/office/drawing/2014/main" id="{CE2D4674-0E71-D9A3-BA4B-905CEB0FBD65}"/>
              </a:ext>
            </a:extLst>
          </p:cNvPr>
          <p:cNvSpPr txBox="1"/>
          <p:nvPr/>
        </p:nvSpPr>
        <p:spPr>
          <a:xfrm>
            <a:off x="3390212" y="6261238"/>
            <a:ext cx="11095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dirty="0">
                <a:latin typeface="MS PMincho" panose="02020600040205080304" pitchFamily="18" charset="-128"/>
                <a:ea typeface="MS PMincho" panose="02020600040205080304" pitchFamily="18" charset="-128"/>
              </a:rPr>
              <a:t>BALANCE</a:t>
            </a:r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BC417626-D3DA-4201-CBBF-027D02A6C5CF}"/>
              </a:ext>
            </a:extLst>
          </p:cNvPr>
          <p:cNvCxnSpPr>
            <a:cxnSpLocks/>
          </p:cNvCxnSpPr>
          <p:nvPr/>
        </p:nvCxnSpPr>
        <p:spPr>
          <a:xfrm>
            <a:off x="3293440" y="6605353"/>
            <a:ext cx="128883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E61A5A6-B509-51EC-EF0B-2B6C1EC35CAF}"/>
              </a:ext>
            </a:extLst>
          </p:cNvPr>
          <p:cNvSpPr txBox="1"/>
          <p:nvPr/>
        </p:nvSpPr>
        <p:spPr>
          <a:xfrm>
            <a:off x="3250025" y="6689413"/>
            <a:ext cx="346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Caviar Dreams" panose="020B0402020204020504" pitchFamily="34" charset="0"/>
              </a:rPr>
              <a:t>$:</a:t>
            </a:r>
          </a:p>
        </p:txBody>
      </p:sp>
      <p:graphicFrame>
        <p:nvGraphicFramePr>
          <p:cNvPr id="20" name="Tabla 7">
            <a:extLst>
              <a:ext uri="{FF2B5EF4-FFF2-40B4-BE49-F238E27FC236}">
                <a16:creationId xmlns:a16="http://schemas.microsoft.com/office/drawing/2014/main" id="{2DD95252-C07E-0DEF-61BA-0388F26C1BFE}"/>
              </a:ext>
            </a:extLst>
          </p:cNvPr>
          <p:cNvGraphicFramePr>
            <a:graphicFrameLocks noGrp="1"/>
          </p:cNvGraphicFramePr>
          <p:nvPr/>
        </p:nvGraphicFramePr>
        <p:xfrm>
          <a:off x="3173978" y="1220709"/>
          <a:ext cx="1500646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9372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711274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AÑO: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336980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29DDDCA-51D8-A983-21E7-03C090B42D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5000"/>
          </a:blip>
          <a:srcRect l="4341" t="11428" r="5691" b="14882"/>
          <a:stretch/>
        </p:blipFill>
        <p:spPr>
          <a:xfrm>
            <a:off x="292099" y="1636248"/>
            <a:ext cx="4743451" cy="55684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5A382C0B-92AF-6D02-5BFC-F363DC7B5B9C}"/>
              </a:ext>
            </a:extLst>
          </p:cNvPr>
          <p:cNvSpPr txBox="1"/>
          <p:nvPr/>
        </p:nvSpPr>
        <p:spPr>
          <a:xfrm>
            <a:off x="1595514" y="383983"/>
            <a:ext cx="2411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NOTAS RELEVANTES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CF72785-06CF-05FF-7811-C6819D97EEDC}"/>
              </a:ext>
            </a:extLst>
          </p:cNvPr>
          <p:cNvSpPr txBox="1"/>
          <p:nvPr/>
        </p:nvSpPr>
        <p:spPr>
          <a:xfrm>
            <a:off x="1448101" y="735197"/>
            <a:ext cx="26996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REUNIÓN APODERADO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908329C8-510C-0BE4-6151-817F965F78D2}"/>
              </a:ext>
            </a:extLst>
          </p:cNvPr>
          <p:cNvCxnSpPr>
            <a:cxnSpLocks/>
          </p:cNvCxnSpPr>
          <p:nvPr/>
        </p:nvCxnSpPr>
        <p:spPr>
          <a:xfrm>
            <a:off x="1505900" y="71041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A37C515A-E6BA-F7DB-A706-593644CDA8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5636918"/>
              </p:ext>
            </p:extLst>
          </p:nvPr>
        </p:nvGraphicFramePr>
        <p:xfrm>
          <a:off x="461957" y="1237002"/>
          <a:ext cx="2335969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0932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1515037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62405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355EF3E6-1EC9-82F4-6ECB-2C0EAE016B9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5000"/>
          </a:blip>
          <a:srcRect l="4341" t="2779" r="5691" b="2762"/>
          <a:stretch/>
        </p:blipFill>
        <p:spPr>
          <a:xfrm>
            <a:off x="292099" y="210947"/>
            <a:ext cx="4743451" cy="7137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98782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29DDDCA-51D8-A983-21E7-03C090B42D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5000"/>
          </a:blip>
          <a:srcRect l="4341" t="11428" r="5691" b="14882"/>
          <a:stretch/>
        </p:blipFill>
        <p:spPr>
          <a:xfrm>
            <a:off x="292099" y="1636248"/>
            <a:ext cx="4743451" cy="55684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5A382C0B-92AF-6D02-5BFC-F363DC7B5B9C}"/>
              </a:ext>
            </a:extLst>
          </p:cNvPr>
          <p:cNvSpPr txBox="1"/>
          <p:nvPr/>
        </p:nvSpPr>
        <p:spPr>
          <a:xfrm>
            <a:off x="1595514" y="383983"/>
            <a:ext cx="2411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NOTAS RELEVANTES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CF72785-06CF-05FF-7811-C6819D97EEDC}"/>
              </a:ext>
            </a:extLst>
          </p:cNvPr>
          <p:cNvSpPr txBox="1"/>
          <p:nvPr/>
        </p:nvSpPr>
        <p:spPr>
          <a:xfrm>
            <a:off x="1448101" y="735197"/>
            <a:ext cx="26996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REUNIÓN APODERADO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908329C8-510C-0BE4-6151-817F965F78D2}"/>
              </a:ext>
            </a:extLst>
          </p:cNvPr>
          <p:cNvCxnSpPr>
            <a:cxnSpLocks/>
          </p:cNvCxnSpPr>
          <p:nvPr/>
        </p:nvCxnSpPr>
        <p:spPr>
          <a:xfrm>
            <a:off x="1505900" y="71041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A37C515A-E6BA-F7DB-A706-593644CDA8A7}"/>
              </a:ext>
            </a:extLst>
          </p:cNvPr>
          <p:cNvGraphicFramePr>
            <a:graphicFrameLocks noGrp="1"/>
          </p:cNvGraphicFramePr>
          <p:nvPr/>
        </p:nvGraphicFramePr>
        <p:xfrm>
          <a:off x="461957" y="1237002"/>
          <a:ext cx="2335969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0932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1515037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744386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355EF3E6-1EC9-82F4-6ECB-2C0EAE016B9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5000"/>
          </a:blip>
          <a:srcRect l="4341" t="2779" r="5691" b="2762"/>
          <a:stretch/>
        </p:blipFill>
        <p:spPr>
          <a:xfrm>
            <a:off x="292099" y="210947"/>
            <a:ext cx="4743451" cy="7137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76378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29DDDCA-51D8-A983-21E7-03C090B42D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5000"/>
          </a:blip>
          <a:srcRect l="4341" t="11428" r="5691" b="14882"/>
          <a:stretch/>
        </p:blipFill>
        <p:spPr>
          <a:xfrm>
            <a:off x="292099" y="1636248"/>
            <a:ext cx="4743451" cy="55684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5A382C0B-92AF-6D02-5BFC-F363DC7B5B9C}"/>
              </a:ext>
            </a:extLst>
          </p:cNvPr>
          <p:cNvSpPr txBox="1"/>
          <p:nvPr/>
        </p:nvSpPr>
        <p:spPr>
          <a:xfrm>
            <a:off x="1595514" y="383983"/>
            <a:ext cx="2411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NOTAS RELEVANTES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CF72785-06CF-05FF-7811-C6819D97EEDC}"/>
              </a:ext>
            </a:extLst>
          </p:cNvPr>
          <p:cNvSpPr txBox="1"/>
          <p:nvPr/>
        </p:nvSpPr>
        <p:spPr>
          <a:xfrm>
            <a:off x="1448101" y="735197"/>
            <a:ext cx="26996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REUNIÓN APODERADO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908329C8-510C-0BE4-6151-817F965F78D2}"/>
              </a:ext>
            </a:extLst>
          </p:cNvPr>
          <p:cNvCxnSpPr>
            <a:cxnSpLocks/>
          </p:cNvCxnSpPr>
          <p:nvPr/>
        </p:nvCxnSpPr>
        <p:spPr>
          <a:xfrm>
            <a:off x="1505900" y="71041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A37C515A-E6BA-F7DB-A706-593644CDA8A7}"/>
              </a:ext>
            </a:extLst>
          </p:cNvPr>
          <p:cNvGraphicFramePr>
            <a:graphicFrameLocks noGrp="1"/>
          </p:cNvGraphicFramePr>
          <p:nvPr/>
        </p:nvGraphicFramePr>
        <p:xfrm>
          <a:off x="461957" y="1237002"/>
          <a:ext cx="2335969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0932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1515037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4655123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355EF3E6-1EC9-82F4-6ECB-2C0EAE016B9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5000"/>
          </a:blip>
          <a:srcRect l="4341" t="2779" r="5691" b="2762"/>
          <a:stretch/>
        </p:blipFill>
        <p:spPr>
          <a:xfrm>
            <a:off x="292099" y="210947"/>
            <a:ext cx="4743451" cy="7137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146551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29DDDCA-51D8-A983-21E7-03C090B42D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5000"/>
          </a:blip>
          <a:srcRect l="4341" t="11428" r="5691" b="14882"/>
          <a:stretch/>
        </p:blipFill>
        <p:spPr>
          <a:xfrm>
            <a:off x="292099" y="1636248"/>
            <a:ext cx="4743451" cy="55684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5A382C0B-92AF-6D02-5BFC-F363DC7B5B9C}"/>
              </a:ext>
            </a:extLst>
          </p:cNvPr>
          <p:cNvSpPr txBox="1"/>
          <p:nvPr/>
        </p:nvSpPr>
        <p:spPr>
          <a:xfrm>
            <a:off x="1595514" y="383983"/>
            <a:ext cx="2411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NOTAS RELEVANTES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CF72785-06CF-05FF-7811-C6819D97EEDC}"/>
              </a:ext>
            </a:extLst>
          </p:cNvPr>
          <p:cNvSpPr txBox="1"/>
          <p:nvPr/>
        </p:nvSpPr>
        <p:spPr>
          <a:xfrm>
            <a:off x="1448101" y="735197"/>
            <a:ext cx="26996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REUNIÓN APODERADO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908329C8-510C-0BE4-6151-817F965F78D2}"/>
              </a:ext>
            </a:extLst>
          </p:cNvPr>
          <p:cNvCxnSpPr>
            <a:cxnSpLocks/>
          </p:cNvCxnSpPr>
          <p:nvPr/>
        </p:nvCxnSpPr>
        <p:spPr>
          <a:xfrm>
            <a:off x="1505900" y="71041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A37C515A-E6BA-F7DB-A706-593644CDA8A7}"/>
              </a:ext>
            </a:extLst>
          </p:cNvPr>
          <p:cNvGraphicFramePr>
            <a:graphicFrameLocks noGrp="1"/>
          </p:cNvGraphicFramePr>
          <p:nvPr/>
        </p:nvGraphicFramePr>
        <p:xfrm>
          <a:off x="461957" y="1237002"/>
          <a:ext cx="2335969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0932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1515037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734497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355EF3E6-1EC9-82F4-6ECB-2C0EAE016B9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5000"/>
          </a:blip>
          <a:srcRect l="4341" t="2779" r="5691" b="2762"/>
          <a:stretch/>
        </p:blipFill>
        <p:spPr>
          <a:xfrm>
            <a:off x="292099" y="210947"/>
            <a:ext cx="4743451" cy="7137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641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5DFF91CC-9B69-767C-A36C-2B5245545E32}"/>
              </a:ext>
            </a:extLst>
          </p:cNvPr>
          <p:cNvSpPr txBox="1"/>
          <p:nvPr/>
        </p:nvSpPr>
        <p:spPr>
          <a:xfrm>
            <a:off x="1794163" y="923065"/>
            <a:ext cx="17393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IMPORTANTES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0893AEED-6A53-B908-2E6A-F181A98D4813}"/>
              </a:ext>
            </a:extLst>
          </p:cNvPr>
          <p:cNvCxnSpPr>
            <a:cxnSpLocks/>
          </p:cNvCxnSpPr>
          <p:nvPr/>
        </p:nvCxnSpPr>
        <p:spPr>
          <a:xfrm>
            <a:off x="1371798" y="902795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D3C6CB62-CE67-6D03-6E32-DED6BC4F1339}"/>
              </a:ext>
            </a:extLst>
          </p:cNvPr>
          <p:cNvSpPr txBox="1"/>
          <p:nvPr/>
        </p:nvSpPr>
        <p:spPr>
          <a:xfrm>
            <a:off x="1876589" y="533463"/>
            <a:ext cx="1574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CONTACTOS</a:t>
            </a:r>
          </a:p>
        </p:txBody>
      </p:sp>
      <p:pic>
        <p:nvPicPr>
          <p:cNvPr id="11" name="Gráfico 10">
            <a:extLst>
              <a:ext uri="{FF2B5EF4-FFF2-40B4-BE49-F238E27FC236}">
                <a16:creationId xmlns:a16="http://schemas.microsoft.com/office/drawing/2014/main" id="{3BDA2565-E6A0-1A00-4CE7-367DB56C54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6499" y="1588454"/>
            <a:ext cx="211983" cy="211983"/>
          </a:xfrm>
          <a:prstGeom prst="rect">
            <a:avLst/>
          </a:prstGeom>
        </p:spPr>
      </p:pic>
      <p:pic>
        <p:nvPicPr>
          <p:cNvPr id="12" name="Gráfico 11">
            <a:extLst>
              <a:ext uri="{FF2B5EF4-FFF2-40B4-BE49-F238E27FC236}">
                <a16:creationId xmlns:a16="http://schemas.microsoft.com/office/drawing/2014/main" id="{766FF413-D05B-E016-3848-4361233ACB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5301" y="1887775"/>
            <a:ext cx="233181" cy="233181"/>
          </a:xfrm>
          <a:prstGeom prst="rect">
            <a:avLst/>
          </a:prstGeom>
        </p:spPr>
      </p:pic>
      <p:pic>
        <p:nvPicPr>
          <p:cNvPr id="13" name="Gráfico 12">
            <a:extLst>
              <a:ext uri="{FF2B5EF4-FFF2-40B4-BE49-F238E27FC236}">
                <a16:creationId xmlns:a16="http://schemas.microsoft.com/office/drawing/2014/main" id="{20917549-A19A-5672-C689-C874216A50E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38833" y="2214193"/>
            <a:ext cx="226115" cy="226115"/>
          </a:xfrm>
          <a:prstGeom prst="rect">
            <a:avLst/>
          </a:prstGeom>
        </p:spPr>
      </p:pic>
      <p:sp>
        <p:nvSpPr>
          <p:cNvPr id="14" name="Rectángulo redondeado 13">
            <a:extLst>
              <a:ext uri="{FF2B5EF4-FFF2-40B4-BE49-F238E27FC236}">
                <a16:creationId xmlns:a16="http://schemas.microsoft.com/office/drawing/2014/main" id="{7ABB05F5-92F1-5BD2-9550-32B8EBF730F9}"/>
              </a:ext>
            </a:extLst>
          </p:cNvPr>
          <p:cNvSpPr/>
          <p:nvPr/>
        </p:nvSpPr>
        <p:spPr>
          <a:xfrm>
            <a:off x="1047459" y="1613854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5" name="Rectángulo redondeado 14">
            <a:extLst>
              <a:ext uri="{FF2B5EF4-FFF2-40B4-BE49-F238E27FC236}">
                <a16:creationId xmlns:a16="http://schemas.microsoft.com/office/drawing/2014/main" id="{F0ACA016-1E7C-07A9-9466-D494A1C32739}"/>
              </a:ext>
            </a:extLst>
          </p:cNvPr>
          <p:cNvSpPr/>
          <p:nvPr/>
        </p:nvSpPr>
        <p:spPr>
          <a:xfrm>
            <a:off x="1047458" y="1913175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6" name="Rectángulo redondeado 15">
            <a:extLst>
              <a:ext uri="{FF2B5EF4-FFF2-40B4-BE49-F238E27FC236}">
                <a16:creationId xmlns:a16="http://schemas.microsoft.com/office/drawing/2014/main" id="{0B84B941-51FA-0989-E8C7-E29343A34DAA}"/>
              </a:ext>
            </a:extLst>
          </p:cNvPr>
          <p:cNvSpPr/>
          <p:nvPr/>
        </p:nvSpPr>
        <p:spPr>
          <a:xfrm>
            <a:off x="1047459" y="2212496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7" name="Gráfico 16">
            <a:extLst>
              <a:ext uri="{FF2B5EF4-FFF2-40B4-BE49-F238E27FC236}">
                <a16:creationId xmlns:a16="http://schemas.microsoft.com/office/drawing/2014/main" id="{59074778-A6D2-FF2C-1F5F-21FEDFA468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07981" y="1588454"/>
            <a:ext cx="211983" cy="211983"/>
          </a:xfrm>
          <a:prstGeom prst="rect">
            <a:avLst/>
          </a:prstGeom>
        </p:spPr>
      </p:pic>
      <p:pic>
        <p:nvPicPr>
          <p:cNvPr id="18" name="Gráfico 17">
            <a:extLst>
              <a:ext uri="{FF2B5EF4-FFF2-40B4-BE49-F238E27FC236}">
                <a16:creationId xmlns:a16="http://schemas.microsoft.com/office/drawing/2014/main" id="{CBCE52CE-0636-67D2-B1AB-092442419D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86783" y="1887775"/>
            <a:ext cx="233181" cy="233181"/>
          </a:xfrm>
          <a:prstGeom prst="rect">
            <a:avLst/>
          </a:prstGeom>
        </p:spPr>
      </p:pic>
      <p:pic>
        <p:nvPicPr>
          <p:cNvPr id="19" name="Gráfico 18">
            <a:extLst>
              <a:ext uri="{FF2B5EF4-FFF2-40B4-BE49-F238E27FC236}">
                <a16:creationId xmlns:a16="http://schemas.microsoft.com/office/drawing/2014/main" id="{8B454BC3-C5C5-AF6D-A5A2-A7461B44CED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90315" y="2214193"/>
            <a:ext cx="226115" cy="226115"/>
          </a:xfrm>
          <a:prstGeom prst="rect">
            <a:avLst/>
          </a:prstGeom>
        </p:spPr>
      </p:pic>
      <p:sp>
        <p:nvSpPr>
          <p:cNvPr id="20" name="Rectángulo redondeado 19">
            <a:extLst>
              <a:ext uri="{FF2B5EF4-FFF2-40B4-BE49-F238E27FC236}">
                <a16:creationId xmlns:a16="http://schemas.microsoft.com/office/drawing/2014/main" id="{9159251D-2543-0160-20CA-8738410B29C4}"/>
              </a:ext>
            </a:extLst>
          </p:cNvPr>
          <p:cNvSpPr/>
          <p:nvPr/>
        </p:nvSpPr>
        <p:spPr>
          <a:xfrm>
            <a:off x="3098941" y="1613854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1" name="Rectángulo redondeado 20">
            <a:extLst>
              <a:ext uri="{FF2B5EF4-FFF2-40B4-BE49-F238E27FC236}">
                <a16:creationId xmlns:a16="http://schemas.microsoft.com/office/drawing/2014/main" id="{45981E40-2576-7BAD-3A41-9C272D0A4914}"/>
              </a:ext>
            </a:extLst>
          </p:cNvPr>
          <p:cNvSpPr/>
          <p:nvPr/>
        </p:nvSpPr>
        <p:spPr>
          <a:xfrm>
            <a:off x="3098940" y="1913175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2" name="Rectángulo redondeado 21">
            <a:extLst>
              <a:ext uri="{FF2B5EF4-FFF2-40B4-BE49-F238E27FC236}">
                <a16:creationId xmlns:a16="http://schemas.microsoft.com/office/drawing/2014/main" id="{F79F2423-A343-8E44-A8A9-2EA5784EC3FC}"/>
              </a:ext>
            </a:extLst>
          </p:cNvPr>
          <p:cNvSpPr/>
          <p:nvPr/>
        </p:nvSpPr>
        <p:spPr>
          <a:xfrm>
            <a:off x="3098941" y="2212496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23" name="Gráfico 22">
            <a:extLst>
              <a:ext uri="{FF2B5EF4-FFF2-40B4-BE49-F238E27FC236}">
                <a16:creationId xmlns:a16="http://schemas.microsoft.com/office/drawing/2014/main" id="{790E52A5-FFC8-1053-F6E8-4CC63C5E29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6497" y="2712953"/>
            <a:ext cx="211983" cy="211983"/>
          </a:xfrm>
          <a:prstGeom prst="rect">
            <a:avLst/>
          </a:prstGeom>
        </p:spPr>
      </p:pic>
      <p:pic>
        <p:nvPicPr>
          <p:cNvPr id="24" name="Gráfico 23">
            <a:extLst>
              <a:ext uri="{FF2B5EF4-FFF2-40B4-BE49-F238E27FC236}">
                <a16:creationId xmlns:a16="http://schemas.microsoft.com/office/drawing/2014/main" id="{1CC69406-A1D5-9CB2-D864-35B2302976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5299" y="3012274"/>
            <a:ext cx="233181" cy="233181"/>
          </a:xfrm>
          <a:prstGeom prst="rect">
            <a:avLst/>
          </a:prstGeom>
        </p:spPr>
      </p:pic>
      <p:pic>
        <p:nvPicPr>
          <p:cNvPr id="25" name="Gráfico 24">
            <a:extLst>
              <a:ext uri="{FF2B5EF4-FFF2-40B4-BE49-F238E27FC236}">
                <a16:creationId xmlns:a16="http://schemas.microsoft.com/office/drawing/2014/main" id="{7200A6AC-1D8F-E5C7-5D40-DEAFB3792A3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38831" y="3338692"/>
            <a:ext cx="226115" cy="226115"/>
          </a:xfrm>
          <a:prstGeom prst="rect">
            <a:avLst/>
          </a:prstGeom>
        </p:spPr>
      </p:pic>
      <p:sp>
        <p:nvSpPr>
          <p:cNvPr id="26" name="Rectángulo redondeado 25">
            <a:extLst>
              <a:ext uri="{FF2B5EF4-FFF2-40B4-BE49-F238E27FC236}">
                <a16:creationId xmlns:a16="http://schemas.microsoft.com/office/drawing/2014/main" id="{7EEDF13E-822C-0B89-FD5D-1C836207FD37}"/>
              </a:ext>
            </a:extLst>
          </p:cNvPr>
          <p:cNvSpPr/>
          <p:nvPr/>
        </p:nvSpPr>
        <p:spPr>
          <a:xfrm>
            <a:off x="1047457" y="2738353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7" name="Rectángulo redondeado 26">
            <a:extLst>
              <a:ext uri="{FF2B5EF4-FFF2-40B4-BE49-F238E27FC236}">
                <a16:creationId xmlns:a16="http://schemas.microsoft.com/office/drawing/2014/main" id="{3BA99949-1A2F-5E83-EF4B-79F9605125F4}"/>
              </a:ext>
            </a:extLst>
          </p:cNvPr>
          <p:cNvSpPr/>
          <p:nvPr/>
        </p:nvSpPr>
        <p:spPr>
          <a:xfrm>
            <a:off x="1047456" y="3037674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8" name="Rectángulo redondeado 27">
            <a:extLst>
              <a:ext uri="{FF2B5EF4-FFF2-40B4-BE49-F238E27FC236}">
                <a16:creationId xmlns:a16="http://schemas.microsoft.com/office/drawing/2014/main" id="{C4F95344-F4A2-98EA-4281-BEDBE345E425}"/>
              </a:ext>
            </a:extLst>
          </p:cNvPr>
          <p:cNvSpPr/>
          <p:nvPr/>
        </p:nvSpPr>
        <p:spPr>
          <a:xfrm>
            <a:off x="1047457" y="3336995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29" name="Gráfico 28">
            <a:extLst>
              <a:ext uri="{FF2B5EF4-FFF2-40B4-BE49-F238E27FC236}">
                <a16:creationId xmlns:a16="http://schemas.microsoft.com/office/drawing/2014/main" id="{8E588A1B-2E61-C38D-CE76-E03653E837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07979" y="2712953"/>
            <a:ext cx="211983" cy="211983"/>
          </a:xfrm>
          <a:prstGeom prst="rect">
            <a:avLst/>
          </a:prstGeom>
        </p:spPr>
      </p:pic>
      <p:pic>
        <p:nvPicPr>
          <p:cNvPr id="30" name="Gráfico 29">
            <a:extLst>
              <a:ext uri="{FF2B5EF4-FFF2-40B4-BE49-F238E27FC236}">
                <a16:creationId xmlns:a16="http://schemas.microsoft.com/office/drawing/2014/main" id="{C00F8AD6-A95F-C953-8C81-7DE9F696E8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86781" y="3012274"/>
            <a:ext cx="233181" cy="233181"/>
          </a:xfrm>
          <a:prstGeom prst="rect">
            <a:avLst/>
          </a:prstGeom>
        </p:spPr>
      </p:pic>
      <p:pic>
        <p:nvPicPr>
          <p:cNvPr id="31" name="Gráfico 30">
            <a:extLst>
              <a:ext uri="{FF2B5EF4-FFF2-40B4-BE49-F238E27FC236}">
                <a16:creationId xmlns:a16="http://schemas.microsoft.com/office/drawing/2014/main" id="{4276198D-3F85-ED6B-C852-469EB1480D7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90313" y="3338692"/>
            <a:ext cx="226115" cy="226115"/>
          </a:xfrm>
          <a:prstGeom prst="rect">
            <a:avLst/>
          </a:prstGeom>
        </p:spPr>
      </p:pic>
      <p:sp>
        <p:nvSpPr>
          <p:cNvPr id="32" name="Rectángulo redondeado 31">
            <a:extLst>
              <a:ext uri="{FF2B5EF4-FFF2-40B4-BE49-F238E27FC236}">
                <a16:creationId xmlns:a16="http://schemas.microsoft.com/office/drawing/2014/main" id="{D9C0170C-6A55-E484-F27D-C0518CAA244C}"/>
              </a:ext>
            </a:extLst>
          </p:cNvPr>
          <p:cNvSpPr/>
          <p:nvPr/>
        </p:nvSpPr>
        <p:spPr>
          <a:xfrm>
            <a:off x="3098939" y="2738353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3" name="Rectángulo redondeado 32">
            <a:extLst>
              <a:ext uri="{FF2B5EF4-FFF2-40B4-BE49-F238E27FC236}">
                <a16:creationId xmlns:a16="http://schemas.microsoft.com/office/drawing/2014/main" id="{DDF62C8F-FE1A-4FF4-A4E8-738FF6E3C47D}"/>
              </a:ext>
            </a:extLst>
          </p:cNvPr>
          <p:cNvSpPr/>
          <p:nvPr/>
        </p:nvSpPr>
        <p:spPr>
          <a:xfrm>
            <a:off x="3098938" y="3037674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4" name="Rectángulo redondeado 33">
            <a:extLst>
              <a:ext uri="{FF2B5EF4-FFF2-40B4-BE49-F238E27FC236}">
                <a16:creationId xmlns:a16="http://schemas.microsoft.com/office/drawing/2014/main" id="{A2099650-3D58-94B7-205F-ADE8CA100628}"/>
              </a:ext>
            </a:extLst>
          </p:cNvPr>
          <p:cNvSpPr/>
          <p:nvPr/>
        </p:nvSpPr>
        <p:spPr>
          <a:xfrm>
            <a:off x="3098939" y="3336995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35" name="Gráfico 34">
            <a:extLst>
              <a:ext uri="{FF2B5EF4-FFF2-40B4-BE49-F238E27FC236}">
                <a16:creationId xmlns:a16="http://schemas.microsoft.com/office/drawing/2014/main" id="{2730FD77-5213-6B86-64E5-4DE1E58A3D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6495" y="3841789"/>
            <a:ext cx="211983" cy="211983"/>
          </a:xfrm>
          <a:prstGeom prst="rect">
            <a:avLst/>
          </a:prstGeom>
        </p:spPr>
      </p:pic>
      <p:pic>
        <p:nvPicPr>
          <p:cNvPr id="36" name="Gráfico 35">
            <a:extLst>
              <a:ext uri="{FF2B5EF4-FFF2-40B4-BE49-F238E27FC236}">
                <a16:creationId xmlns:a16="http://schemas.microsoft.com/office/drawing/2014/main" id="{4BF7D4AA-8000-0414-DACB-BB21AFA317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5297" y="4141110"/>
            <a:ext cx="233181" cy="233181"/>
          </a:xfrm>
          <a:prstGeom prst="rect">
            <a:avLst/>
          </a:prstGeom>
        </p:spPr>
      </p:pic>
      <p:pic>
        <p:nvPicPr>
          <p:cNvPr id="37" name="Gráfico 36">
            <a:extLst>
              <a:ext uri="{FF2B5EF4-FFF2-40B4-BE49-F238E27FC236}">
                <a16:creationId xmlns:a16="http://schemas.microsoft.com/office/drawing/2014/main" id="{7ACE6CDC-0DBA-ED04-0822-0D9F76BCDD1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38829" y="4467528"/>
            <a:ext cx="226115" cy="226115"/>
          </a:xfrm>
          <a:prstGeom prst="rect">
            <a:avLst/>
          </a:prstGeom>
        </p:spPr>
      </p:pic>
      <p:sp>
        <p:nvSpPr>
          <p:cNvPr id="38" name="Rectángulo redondeado 37">
            <a:extLst>
              <a:ext uri="{FF2B5EF4-FFF2-40B4-BE49-F238E27FC236}">
                <a16:creationId xmlns:a16="http://schemas.microsoft.com/office/drawing/2014/main" id="{173B4AC4-593D-F58A-401A-1596DA068DA3}"/>
              </a:ext>
            </a:extLst>
          </p:cNvPr>
          <p:cNvSpPr/>
          <p:nvPr/>
        </p:nvSpPr>
        <p:spPr>
          <a:xfrm>
            <a:off x="1047455" y="3867189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9" name="Rectángulo redondeado 38">
            <a:extLst>
              <a:ext uri="{FF2B5EF4-FFF2-40B4-BE49-F238E27FC236}">
                <a16:creationId xmlns:a16="http://schemas.microsoft.com/office/drawing/2014/main" id="{D99C591A-252D-43D4-F538-5EF236C9650F}"/>
              </a:ext>
            </a:extLst>
          </p:cNvPr>
          <p:cNvSpPr/>
          <p:nvPr/>
        </p:nvSpPr>
        <p:spPr>
          <a:xfrm>
            <a:off x="1047454" y="4166510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0" name="Rectángulo redondeado 39">
            <a:extLst>
              <a:ext uri="{FF2B5EF4-FFF2-40B4-BE49-F238E27FC236}">
                <a16:creationId xmlns:a16="http://schemas.microsoft.com/office/drawing/2014/main" id="{AC8AB7FD-0A48-020D-1347-64A83CCDC3A3}"/>
              </a:ext>
            </a:extLst>
          </p:cNvPr>
          <p:cNvSpPr/>
          <p:nvPr/>
        </p:nvSpPr>
        <p:spPr>
          <a:xfrm>
            <a:off x="1047455" y="4465831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41" name="Gráfico 40">
            <a:extLst>
              <a:ext uri="{FF2B5EF4-FFF2-40B4-BE49-F238E27FC236}">
                <a16:creationId xmlns:a16="http://schemas.microsoft.com/office/drawing/2014/main" id="{EC50C8FD-9CDC-4499-F952-5AB426A24A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07977" y="3841789"/>
            <a:ext cx="211983" cy="211983"/>
          </a:xfrm>
          <a:prstGeom prst="rect">
            <a:avLst/>
          </a:prstGeom>
        </p:spPr>
      </p:pic>
      <p:pic>
        <p:nvPicPr>
          <p:cNvPr id="42" name="Gráfico 41">
            <a:extLst>
              <a:ext uri="{FF2B5EF4-FFF2-40B4-BE49-F238E27FC236}">
                <a16:creationId xmlns:a16="http://schemas.microsoft.com/office/drawing/2014/main" id="{9EE87A99-75C4-EB53-652F-A8F42BDA09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86779" y="4141110"/>
            <a:ext cx="233181" cy="233181"/>
          </a:xfrm>
          <a:prstGeom prst="rect">
            <a:avLst/>
          </a:prstGeom>
        </p:spPr>
      </p:pic>
      <p:pic>
        <p:nvPicPr>
          <p:cNvPr id="43" name="Gráfico 42">
            <a:extLst>
              <a:ext uri="{FF2B5EF4-FFF2-40B4-BE49-F238E27FC236}">
                <a16:creationId xmlns:a16="http://schemas.microsoft.com/office/drawing/2014/main" id="{4765E267-825B-03F6-56D8-5D2DA75249C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90311" y="4467528"/>
            <a:ext cx="226115" cy="226115"/>
          </a:xfrm>
          <a:prstGeom prst="rect">
            <a:avLst/>
          </a:prstGeom>
        </p:spPr>
      </p:pic>
      <p:sp>
        <p:nvSpPr>
          <p:cNvPr id="44" name="Rectángulo redondeado 43">
            <a:extLst>
              <a:ext uri="{FF2B5EF4-FFF2-40B4-BE49-F238E27FC236}">
                <a16:creationId xmlns:a16="http://schemas.microsoft.com/office/drawing/2014/main" id="{548DB038-A0BC-BC7B-44BF-83B1CA66A58E}"/>
              </a:ext>
            </a:extLst>
          </p:cNvPr>
          <p:cNvSpPr/>
          <p:nvPr/>
        </p:nvSpPr>
        <p:spPr>
          <a:xfrm>
            <a:off x="3098937" y="3867189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5" name="Rectángulo redondeado 44">
            <a:extLst>
              <a:ext uri="{FF2B5EF4-FFF2-40B4-BE49-F238E27FC236}">
                <a16:creationId xmlns:a16="http://schemas.microsoft.com/office/drawing/2014/main" id="{ED2FC598-CDE0-9B03-65D1-F05556C719A3}"/>
              </a:ext>
            </a:extLst>
          </p:cNvPr>
          <p:cNvSpPr/>
          <p:nvPr/>
        </p:nvSpPr>
        <p:spPr>
          <a:xfrm>
            <a:off x="3098936" y="4166510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6" name="Rectángulo redondeado 45">
            <a:extLst>
              <a:ext uri="{FF2B5EF4-FFF2-40B4-BE49-F238E27FC236}">
                <a16:creationId xmlns:a16="http://schemas.microsoft.com/office/drawing/2014/main" id="{BFE11BC6-D39F-39F4-DFB9-BF4FEACABF21}"/>
              </a:ext>
            </a:extLst>
          </p:cNvPr>
          <p:cNvSpPr/>
          <p:nvPr/>
        </p:nvSpPr>
        <p:spPr>
          <a:xfrm>
            <a:off x="3098937" y="4465831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47" name="Gráfico 46">
            <a:extLst>
              <a:ext uri="{FF2B5EF4-FFF2-40B4-BE49-F238E27FC236}">
                <a16:creationId xmlns:a16="http://schemas.microsoft.com/office/drawing/2014/main" id="{39EF212D-FA69-AD79-1105-A2894C25A5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6493" y="4966288"/>
            <a:ext cx="211983" cy="211983"/>
          </a:xfrm>
          <a:prstGeom prst="rect">
            <a:avLst/>
          </a:prstGeom>
        </p:spPr>
      </p:pic>
      <p:pic>
        <p:nvPicPr>
          <p:cNvPr id="48" name="Gráfico 47">
            <a:extLst>
              <a:ext uri="{FF2B5EF4-FFF2-40B4-BE49-F238E27FC236}">
                <a16:creationId xmlns:a16="http://schemas.microsoft.com/office/drawing/2014/main" id="{DB9DC186-9F5A-DDF3-15EB-13FBA27073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5295" y="5265609"/>
            <a:ext cx="233181" cy="233181"/>
          </a:xfrm>
          <a:prstGeom prst="rect">
            <a:avLst/>
          </a:prstGeom>
        </p:spPr>
      </p:pic>
      <p:pic>
        <p:nvPicPr>
          <p:cNvPr id="49" name="Gráfico 48">
            <a:extLst>
              <a:ext uri="{FF2B5EF4-FFF2-40B4-BE49-F238E27FC236}">
                <a16:creationId xmlns:a16="http://schemas.microsoft.com/office/drawing/2014/main" id="{7FFB252B-ED3B-1592-3BFB-ABB8A946A99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38827" y="5592027"/>
            <a:ext cx="226115" cy="226115"/>
          </a:xfrm>
          <a:prstGeom prst="rect">
            <a:avLst/>
          </a:prstGeom>
        </p:spPr>
      </p:pic>
      <p:sp>
        <p:nvSpPr>
          <p:cNvPr id="50" name="Rectángulo redondeado 49">
            <a:extLst>
              <a:ext uri="{FF2B5EF4-FFF2-40B4-BE49-F238E27FC236}">
                <a16:creationId xmlns:a16="http://schemas.microsoft.com/office/drawing/2014/main" id="{52415311-C0F9-1C5F-309A-B27983AAD6CD}"/>
              </a:ext>
            </a:extLst>
          </p:cNvPr>
          <p:cNvSpPr/>
          <p:nvPr/>
        </p:nvSpPr>
        <p:spPr>
          <a:xfrm>
            <a:off x="1047453" y="4991688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1" name="Rectángulo redondeado 50">
            <a:extLst>
              <a:ext uri="{FF2B5EF4-FFF2-40B4-BE49-F238E27FC236}">
                <a16:creationId xmlns:a16="http://schemas.microsoft.com/office/drawing/2014/main" id="{05755CA1-50E9-BAB8-8CF9-A8ABDC864A72}"/>
              </a:ext>
            </a:extLst>
          </p:cNvPr>
          <p:cNvSpPr/>
          <p:nvPr/>
        </p:nvSpPr>
        <p:spPr>
          <a:xfrm>
            <a:off x="1047452" y="5291009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2" name="Rectángulo redondeado 51">
            <a:extLst>
              <a:ext uri="{FF2B5EF4-FFF2-40B4-BE49-F238E27FC236}">
                <a16:creationId xmlns:a16="http://schemas.microsoft.com/office/drawing/2014/main" id="{8DF619A0-4943-F556-0AAA-F8410DF29E3D}"/>
              </a:ext>
            </a:extLst>
          </p:cNvPr>
          <p:cNvSpPr/>
          <p:nvPr/>
        </p:nvSpPr>
        <p:spPr>
          <a:xfrm>
            <a:off x="1047453" y="5590330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53" name="Gráfico 52">
            <a:extLst>
              <a:ext uri="{FF2B5EF4-FFF2-40B4-BE49-F238E27FC236}">
                <a16:creationId xmlns:a16="http://schemas.microsoft.com/office/drawing/2014/main" id="{6C21CE93-18AE-F261-CD96-BAB057C031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07975" y="4966288"/>
            <a:ext cx="211983" cy="211983"/>
          </a:xfrm>
          <a:prstGeom prst="rect">
            <a:avLst/>
          </a:prstGeom>
        </p:spPr>
      </p:pic>
      <p:pic>
        <p:nvPicPr>
          <p:cNvPr id="54" name="Gráfico 53">
            <a:extLst>
              <a:ext uri="{FF2B5EF4-FFF2-40B4-BE49-F238E27FC236}">
                <a16:creationId xmlns:a16="http://schemas.microsoft.com/office/drawing/2014/main" id="{4862A125-6D14-D956-9484-B8E2A5A6D0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86777" y="5265609"/>
            <a:ext cx="233181" cy="233181"/>
          </a:xfrm>
          <a:prstGeom prst="rect">
            <a:avLst/>
          </a:prstGeom>
        </p:spPr>
      </p:pic>
      <p:pic>
        <p:nvPicPr>
          <p:cNvPr id="55" name="Gráfico 54">
            <a:extLst>
              <a:ext uri="{FF2B5EF4-FFF2-40B4-BE49-F238E27FC236}">
                <a16:creationId xmlns:a16="http://schemas.microsoft.com/office/drawing/2014/main" id="{735E49C9-F45A-6E55-1CA6-11A41375D4D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90309" y="5592027"/>
            <a:ext cx="226115" cy="226115"/>
          </a:xfrm>
          <a:prstGeom prst="rect">
            <a:avLst/>
          </a:prstGeom>
        </p:spPr>
      </p:pic>
      <p:sp>
        <p:nvSpPr>
          <p:cNvPr id="56" name="Rectángulo redondeado 55">
            <a:extLst>
              <a:ext uri="{FF2B5EF4-FFF2-40B4-BE49-F238E27FC236}">
                <a16:creationId xmlns:a16="http://schemas.microsoft.com/office/drawing/2014/main" id="{1DA87A82-8413-5C11-257D-04FF3638D5BC}"/>
              </a:ext>
            </a:extLst>
          </p:cNvPr>
          <p:cNvSpPr/>
          <p:nvPr/>
        </p:nvSpPr>
        <p:spPr>
          <a:xfrm>
            <a:off x="3098935" y="4991688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7" name="Rectángulo redondeado 56">
            <a:extLst>
              <a:ext uri="{FF2B5EF4-FFF2-40B4-BE49-F238E27FC236}">
                <a16:creationId xmlns:a16="http://schemas.microsoft.com/office/drawing/2014/main" id="{C2E9CA1D-0160-1E55-F309-39D355752B98}"/>
              </a:ext>
            </a:extLst>
          </p:cNvPr>
          <p:cNvSpPr/>
          <p:nvPr/>
        </p:nvSpPr>
        <p:spPr>
          <a:xfrm>
            <a:off x="3098934" y="5291009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8" name="Rectángulo redondeado 57">
            <a:extLst>
              <a:ext uri="{FF2B5EF4-FFF2-40B4-BE49-F238E27FC236}">
                <a16:creationId xmlns:a16="http://schemas.microsoft.com/office/drawing/2014/main" id="{46509CE0-51B8-23FC-E208-C52F31073C32}"/>
              </a:ext>
            </a:extLst>
          </p:cNvPr>
          <p:cNvSpPr/>
          <p:nvPr/>
        </p:nvSpPr>
        <p:spPr>
          <a:xfrm>
            <a:off x="3098935" y="5590330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59" name="Gráfico 58">
            <a:extLst>
              <a:ext uri="{FF2B5EF4-FFF2-40B4-BE49-F238E27FC236}">
                <a16:creationId xmlns:a16="http://schemas.microsoft.com/office/drawing/2014/main" id="{194B6FE6-2E36-7756-BB86-75045030DD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6491" y="6093377"/>
            <a:ext cx="211983" cy="211983"/>
          </a:xfrm>
          <a:prstGeom prst="rect">
            <a:avLst/>
          </a:prstGeom>
        </p:spPr>
      </p:pic>
      <p:pic>
        <p:nvPicPr>
          <p:cNvPr id="60" name="Gráfico 59">
            <a:extLst>
              <a:ext uri="{FF2B5EF4-FFF2-40B4-BE49-F238E27FC236}">
                <a16:creationId xmlns:a16="http://schemas.microsoft.com/office/drawing/2014/main" id="{F95872F8-29B0-361C-3E8E-BDAD8E7EAF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5293" y="6392698"/>
            <a:ext cx="233181" cy="233181"/>
          </a:xfrm>
          <a:prstGeom prst="rect">
            <a:avLst/>
          </a:prstGeom>
        </p:spPr>
      </p:pic>
      <p:pic>
        <p:nvPicPr>
          <p:cNvPr id="61" name="Gráfico 60">
            <a:extLst>
              <a:ext uri="{FF2B5EF4-FFF2-40B4-BE49-F238E27FC236}">
                <a16:creationId xmlns:a16="http://schemas.microsoft.com/office/drawing/2014/main" id="{CC6FBBED-A3B8-4777-14D2-E44D364F9E9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38825" y="6719116"/>
            <a:ext cx="226115" cy="226115"/>
          </a:xfrm>
          <a:prstGeom prst="rect">
            <a:avLst/>
          </a:prstGeom>
        </p:spPr>
      </p:pic>
      <p:sp>
        <p:nvSpPr>
          <p:cNvPr id="62" name="Rectángulo redondeado 61">
            <a:extLst>
              <a:ext uri="{FF2B5EF4-FFF2-40B4-BE49-F238E27FC236}">
                <a16:creationId xmlns:a16="http://schemas.microsoft.com/office/drawing/2014/main" id="{3FB06302-5D9E-BCCF-3C88-06D627219AE5}"/>
              </a:ext>
            </a:extLst>
          </p:cNvPr>
          <p:cNvSpPr/>
          <p:nvPr/>
        </p:nvSpPr>
        <p:spPr>
          <a:xfrm>
            <a:off x="1047451" y="6118777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3" name="Rectángulo redondeado 62">
            <a:extLst>
              <a:ext uri="{FF2B5EF4-FFF2-40B4-BE49-F238E27FC236}">
                <a16:creationId xmlns:a16="http://schemas.microsoft.com/office/drawing/2014/main" id="{D5AF5851-275D-5DE1-7B42-013F4F0A5CC7}"/>
              </a:ext>
            </a:extLst>
          </p:cNvPr>
          <p:cNvSpPr/>
          <p:nvPr/>
        </p:nvSpPr>
        <p:spPr>
          <a:xfrm>
            <a:off x="1047450" y="6418098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4" name="Rectángulo redondeado 63">
            <a:extLst>
              <a:ext uri="{FF2B5EF4-FFF2-40B4-BE49-F238E27FC236}">
                <a16:creationId xmlns:a16="http://schemas.microsoft.com/office/drawing/2014/main" id="{6CC8D4EB-476A-C681-12A6-49D2D47B85FF}"/>
              </a:ext>
            </a:extLst>
          </p:cNvPr>
          <p:cNvSpPr/>
          <p:nvPr/>
        </p:nvSpPr>
        <p:spPr>
          <a:xfrm>
            <a:off x="1047451" y="6717419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65" name="Gráfico 64">
            <a:extLst>
              <a:ext uri="{FF2B5EF4-FFF2-40B4-BE49-F238E27FC236}">
                <a16:creationId xmlns:a16="http://schemas.microsoft.com/office/drawing/2014/main" id="{4B2E3848-17AB-F80A-44B3-1104063AAD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07973" y="6093377"/>
            <a:ext cx="211983" cy="211983"/>
          </a:xfrm>
          <a:prstGeom prst="rect">
            <a:avLst/>
          </a:prstGeom>
        </p:spPr>
      </p:pic>
      <p:pic>
        <p:nvPicPr>
          <p:cNvPr id="66" name="Gráfico 65">
            <a:extLst>
              <a:ext uri="{FF2B5EF4-FFF2-40B4-BE49-F238E27FC236}">
                <a16:creationId xmlns:a16="http://schemas.microsoft.com/office/drawing/2014/main" id="{B7AF9CA0-2EC2-8B98-0438-D551C60629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86775" y="6392698"/>
            <a:ext cx="233181" cy="233181"/>
          </a:xfrm>
          <a:prstGeom prst="rect">
            <a:avLst/>
          </a:prstGeom>
        </p:spPr>
      </p:pic>
      <p:pic>
        <p:nvPicPr>
          <p:cNvPr id="67" name="Gráfico 66">
            <a:extLst>
              <a:ext uri="{FF2B5EF4-FFF2-40B4-BE49-F238E27FC236}">
                <a16:creationId xmlns:a16="http://schemas.microsoft.com/office/drawing/2014/main" id="{F8B0A003-15CC-E50F-B07A-CD52AAD843F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90307" y="6719116"/>
            <a:ext cx="226115" cy="226115"/>
          </a:xfrm>
          <a:prstGeom prst="rect">
            <a:avLst/>
          </a:prstGeom>
        </p:spPr>
      </p:pic>
      <p:sp>
        <p:nvSpPr>
          <p:cNvPr id="68" name="Rectángulo redondeado 67">
            <a:extLst>
              <a:ext uri="{FF2B5EF4-FFF2-40B4-BE49-F238E27FC236}">
                <a16:creationId xmlns:a16="http://schemas.microsoft.com/office/drawing/2014/main" id="{70D6FAF2-7995-F5AF-9A88-802DD342B875}"/>
              </a:ext>
            </a:extLst>
          </p:cNvPr>
          <p:cNvSpPr/>
          <p:nvPr/>
        </p:nvSpPr>
        <p:spPr>
          <a:xfrm>
            <a:off x="3098933" y="6118777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9" name="Rectángulo redondeado 68">
            <a:extLst>
              <a:ext uri="{FF2B5EF4-FFF2-40B4-BE49-F238E27FC236}">
                <a16:creationId xmlns:a16="http://schemas.microsoft.com/office/drawing/2014/main" id="{68085AD7-81DF-295E-31F0-D012489C271C}"/>
              </a:ext>
            </a:extLst>
          </p:cNvPr>
          <p:cNvSpPr/>
          <p:nvPr/>
        </p:nvSpPr>
        <p:spPr>
          <a:xfrm>
            <a:off x="3098932" y="6418098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0" name="Rectángulo redondeado 69">
            <a:extLst>
              <a:ext uri="{FF2B5EF4-FFF2-40B4-BE49-F238E27FC236}">
                <a16:creationId xmlns:a16="http://schemas.microsoft.com/office/drawing/2014/main" id="{B84EF223-2D8B-37E8-992B-04BF161C5EC8}"/>
              </a:ext>
            </a:extLst>
          </p:cNvPr>
          <p:cNvSpPr/>
          <p:nvPr/>
        </p:nvSpPr>
        <p:spPr>
          <a:xfrm>
            <a:off x="3098933" y="6717419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84153191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29DDDCA-51D8-A983-21E7-03C090B42D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5000"/>
          </a:blip>
          <a:srcRect l="4341" t="11428" r="5691" b="14882"/>
          <a:stretch/>
        </p:blipFill>
        <p:spPr>
          <a:xfrm>
            <a:off x="292099" y="1636248"/>
            <a:ext cx="4743451" cy="55684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5A382C0B-92AF-6D02-5BFC-F363DC7B5B9C}"/>
              </a:ext>
            </a:extLst>
          </p:cNvPr>
          <p:cNvSpPr txBox="1"/>
          <p:nvPr/>
        </p:nvSpPr>
        <p:spPr>
          <a:xfrm>
            <a:off x="1595514" y="383983"/>
            <a:ext cx="2411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NOTAS RELEVANTES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CF72785-06CF-05FF-7811-C6819D97EEDC}"/>
              </a:ext>
            </a:extLst>
          </p:cNvPr>
          <p:cNvSpPr txBox="1"/>
          <p:nvPr/>
        </p:nvSpPr>
        <p:spPr>
          <a:xfrm>
            <a:off x="1448101" y="735197"/>
            <a:ext cx="26996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REUNIÓN APODERADO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908329C8-510C-0BE4-6151-817F965F78D2}"/>
              </a:ext>
            </a:extLst>
          </p:cNvPr>
          <p:cNvCxnSpPr>
            <a:cxnSpLocks/>
          </p:cNvCxnSpPr>
          <p:nvPr/>
        </p:nvCxnSpPr>
        <p:spPr>
          <a:xfrm>
            <a:off x="1505900" y="71041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A37C515A-E6BA-F7DB-A706-593644CDA8A7}"/>
              </a:ext>
            </a:extLst>
          </p:cNvPr>
          <p:cNvGraphicFramePr>
            <a:graphicFrameLocks noGrp="1"/>
          </p:cNvGraphicFramePr>
          <p:nvPr/>
        </p:nvGraphicFramePr>
        <p:xfrm>
          <a:off x="461957" y="1237002"/>
          <a:ext cx="2335969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0932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1515037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493754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355EF3E6-1EC9-82F4-6ECB-2C0EAE016B9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5000"/>
          </a:blip>
          <a:srcRect l="4341" t="2779" r="5691" b="2762"/>
          <a:stretch/>
        </p:blipFill>
        <p:spPr>
          <a:xfrm>
            <a:off x="292099" y="210947"/>
            <a:ext cx="4743451" cy="7137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39902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29DDDCA-51D8-A983-21E7-03C090B42D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5000"/>
          </a:blip>
          <a:srcRect l="4341" t="11428" r="5691" b="14882"/>
          <a:stretch/>
        </p:blipFill>
        <p:spPr>
          <a:xfrm>
            <a:off x="292099" y="1636248"/>
            <a:ext cx="4743451" cy="55684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5A382C0B-92AF-6D02-5BFC-F363DC7B5B9C}"/>
              </a:ext>
            </a:extLst>
          </p:cNvPr>
          <p:cNvSpPr txBox="1"/>
          <p:nvPr/>
        </p:nvSpPr>
        <p:spPr>
          <a:xfrm>
            <a:off x="1595514" y="383983"/>
            <a:ext cx="2411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NOTAS RELEVANTES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CF72785-06CF-05FF-7811-C6819D97EEDC}"/>
              </a:ext>
            </a:extLst>
          </p:cNvPr>
          <p:cNvSpPr txBox="1"/>
          <p:nvPr/>
        </p:nvSpPr>
        <p:spPr>
          <a:xfrm>
            <a:off x="1448101" y="735197"/>
            <a:ext cx="26996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REUNIÓN APODERADO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908329C8-510C-0BE4-6151-817F965F78D2}"/>
              </a:ext>
            </a:extLst>
          </p:cNvPr>
          <p:cNvCxnSpPr>
            <a:cxnSpLocks/>
          </p:cNvCxnSpPr>
          <p:nvPr/>
        </p:nvCxnSpPr>
        <p:spPr>
          <a:xfrm>
            <a:off x="1505900" y="71041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A37C515A-E6BA-F7DB-A706-593644CDA8A7}"/>
              </a:ext>
            </a:extLst>
          </p:cNvPr>
          <p:cNvGraphicFramePr>
            <a:graphicFrameLocks noGrp="1"/>
          </p:cNvGraphicFramePr>
          <p:nvPr/>
        </p:nvGraphicFramePr>
        <p:xfrm>
          <a:off x="461957" y="1237002"/>
          <a:ext cx="2335969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0932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1515037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45660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355EF3E6-1EC9-82F4-6ECB-2C0EAE016B9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5000"/>
          </a:blip>
          <a:srcRect l="4341" t="2779" r="5691" b="2762"/>
          <a:stretch/>
        </p:blipFill>
        <p:spPr>
          <a:xfrm>
            <a:off x="292099" y="210947"/>
            <a:ext cx="4743451" cy="7137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189576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29DDDCA-51D8-A983-21E7-03C090B42D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5000"/>
          </a:blip>
          <a:srcRect l="4341" t="11428" r="5691" b="14882"/>
          <a:stretch/>
        </p:blipFill>
        <p:spPr>
          <a:xfrm>
            <a:off x="292099" y="1636248"/>
            <a:ext cx="4743451" cy="55684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5A382C0B-92AF-6D02-5BFC-F363DC7B5B9C}"/>
              </a:ext>
            </a:extLst>
          </p:cNvPr>
          <p:cNvSpPr txBox="1"/>
          <p:nvPr/>
        </p:nvSpPr>
        <p:spPr>
          <a:xfrm>
            <a:off x="1595514" y="383983"/>
            <a:ext cx="2411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NOTAS RELEVANTES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CF72785-06CF-05FF-7811-C6819D97EEDC}"/>
              </a:ext>
            </a:extLst>
          </p:cNvPr>
          <p:cNvSpPr txBox="1"/>
          <p:nvPr/>
        </p:nvSpPr>
        <p:spPr>
          <a:xfrm>
            <a:off x="1448101" y="735197"/>
            <a:ext cx="26996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REUNIÓN APODERADO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908329C8-510C-0BE4-6151-817F965F78D2}"/>
              </a:ext>
            </a:extLst>
          </p:cNvPr>
          <p:cNvCxnSpPr>
            <a:cxnSpLocks/>
          </p:cNvCxnSpPr>
          <p:nvPr/>
        </p:nvCxnSpPr>
        <p:spPr>
          <a:xfrm>
            <a:off x="1505900" y="71041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A37C515A-E6BA-F7DB-A706-593644CDA8A7}"/>
              </a:ext>
            </a:extLst>
          </p:cNvPr>
          <p:cNvGraphicFramePr>
            <a:graphicFrameLocks noGrp="1"/>
          </p:cNvGraphicFramePr>
          <p:nvPr/>
        </p:nvGraphicFramePr>
        <p:xfrm>
          <a:off x="461957" y="1237002"/>
          <a:ext cx="2335969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0932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1515037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9081633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355EF3E6-1EC9-82F4-6ECB-2C0EAE016B9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5000"/>
          </a:blip>
          <a:srcRect l="4341" t="2779" r="5691" b="2762"/>
          <a:stretch/>
        </p:blipFill>
        <p:spPr>
          <a:xfrm>
            <a:off x="292099" y="210947"/>
            <a:ext cx="4743451" cy="7137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840412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29DDDCA-51D8-A983-21E7-03C090B42D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5000"/>
          </a:blip>
          <a:srcRect l="4341" t="11428" r="5691" b="14882"/>
          <a:stretch/>
        </p:blipFill>
        <p:spPr>
          <a:xfrm>
            <a:off x="292099" y="1636248"/>
            <a:ext cx="4743451" cy="55684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5A382C0B-92AF-6D02-5BFC-F363DC7B5B9C}"/>
              </a:ext>
            </a:extLst>
          </p:cNvPr>
          <p:cNvSpPr txBox="1"/>
          <p:nvPr/>
        </p:nvSpPr>
        <p:spPr>
          <a:xfrm>
            <a:off x="1595514" y="383983"/>
            <a:ext cx="2411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NOTAS RELEVANTES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CF72785-06CF-05FF-7811-C6819D97EEDC}"/>
              </a:ext>
            </a:extLst>
          </p:cNvPr>
          <p:cNvSpPr txBox="1"/>
          <p:nvPr/>
        </p:nvSpPr>
        <p:spPr>
          <a:xfrm>
            <a:off x="1448101" y="735197"/>
            <a:ext cx="26996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REUNIÓN APODERADO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908329C8-510C-0BE4-6151-817F965F78D2}"/>
              </a:ext>
            </a:extLst>
          </p:cNvPr>
          <p:cNvCxnSpPr>
            <a:cxnSpLocks/>
          </p:cNvCxnSpPr>
          <p:nvPr/>
        </p:nvCxnSpPr>
        <p:spPr>
          <a:xfrm>
            <a:off x="1505900" y="71041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A37C515A-E6BA-F7DB-A706-593644CDA8A7}"/>
              </a:ext>
            </a:extLst>
          </p:cNvPr>
          <p:cNvGraphicFramePr>
            <a:graphicFrameLocks noGrp="1"/>
          </p:cNvGraphicFramePr>
          <p:nvPr/>
        </p:nvGraphicFramePr>
        <p:xfrm>
          <a:off x="461957" y="1237002"/>
          <a:ext cx="2335969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0932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1515037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4378173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355EF3E6-1EC9-82F4-6ECB-2C0EAE016B9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5000"/>
          </a:blip>
          <a:srcRect l="4341" t="2779" r="5691" b="2762"/>
          <a:stretch/>
        </p:blipFill>
        <p:spPr>
          <a:xfrm>
            <a:off x="292099" y="210947"/>
            <a:ext cx="4743451" cy="7137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4017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29DDDCA-51D8-A983-21E7-03C090B42D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5000"/>
          </a:blip>
          <a:srcRect l="4341" t="11428" r="5691" b="14882"/>
          <a:stretch/>
        </p:blipFill>
        <p:spPr>
          <a:xfrm>
            <a:off x="292099" y="1636248"/>
            <a:ext cx="4743451" cy="55684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5A382C0B-92AF-6D02-5BFC-F363DC7B5B9C}"/>
              </a:ext>
            </a:extLst>
          </p:cNvPr>
          <p:cNvSpPr txBox="1"/>
          <p:nvPr/>
        </p:nvSpPr>
        <p:spPr>
          <a:xfrm>
            <a:off x="1595514" y="383983"/>
            <a:ext cx="2411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NOTAS RELEVANTES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CF72785-06CF-05FF-7811-C6819D97EEDC}"/>
              </a:ext>
            </a:extLst>
          </p:cNvPr>
          <p:cNvSpPr txBox="1"/>
          <p:nvPr/>
        </p:nvSpPr>
        <p:spPr>
          <a:xfrm>
            <a:off x="1448101" y="735197"/>
            <a:ext cx="26996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REUNIÓN APODERADO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908329C8-510C-0BE4-6151-817F965F78D2}"/>
              </a:ext>
            </a:extLst>
          </p:cNvPr>
          <p:cNvCxnSpPr>
            <a:cxnSpLocks/>
          </p:cNvCxnSpPr>
          <p:nvPr/>
        </p:nvCxnSpPr>
        <p:spPr>
          <a:xfrm>
            <a:off x="1505900" y="71041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A37C515A-E6BA-F7DB-A706-593644CDA8A7}"/>
              </a:ext>
            </a:extLst>
          </p:cNvPr>
          <p:cNvGraphicFramePr>
            <a:graphicFrameLocks noGrp="1"/>
          </p:cNvGraphicFramePr>
          <p:nvPr/>
        </p:nvGraphicFramePr>
        <p:xfrm>
          <a:off x="461957" y="1237002"/>
          <a:ext cx="2335969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0932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1515037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7910581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355EF3E6-1EC9-82F4-6ECB-2C0EAE016B9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5000"/>
          </a:blip>
          <a:srcRect l="4341" t="2779" r="5691" b="2762"/>
          <a:stretch/>
        </p:blipFill>
        <p:spPr>
          <a:xfrm>
            <a:off x="292099" y="210947"/>
            <a:ext cx="4743451" cy="7137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246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5DFF91CC-9B69-767C-A36C-2B5245545E32}"/>
              </a:ext>
            </a:extLst>
          </p:cNvPr>
          <p:cNvSpPr txBox="1"/>
          <p:nvPr/>
        </p:nvSpPr>
        <p:spPr>
          <a:xfrm>
            <a:off x="1794163" y="923065"/>
            <a:ext cx="17393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IMPORTANTES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0893AEED-6A53-B908-2E6A-F181A98D4813}"/>
              </a:ext>
            </a:extLst>
          </p:cNvPr>
          <p:cNvCxnSpPr>
            <a:cxnSpLocks/>
          </p:cNvCxnSpPr>
          <p:nvPr/>
        </p:nvCxnSpPr>
        <p:spPr>
          <a:xfrm>
            <a:off x="1371798" y="902795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D3C6CB62-CE67-6D03-6E32-DED6BC4F1339}"/>
              </a:ext>
            </a:extLst>
          </p:cNvPr>
          <p:cNvSpPr txBox="1"/>
          <p:nvPr/>
        </p:nvSpPr>
        <p:spPr>
          <a:xfrm>
            <a:off x="1876589" y="533463"/>
            <a:ext cx="1574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CONTACTOS</a:t>
            </a:r>
          </a:p>
        </p:txBody>
      </p:sp>
      <p:pic>
        <p:nvPicPr>
          <p:cNvPr id="11" name="Gráfico 10">
            <a:extLst>
              <a:ext uri="{FF2B5EF4-FFF2-40B4-BE49-F238E27FC236}">
                <a16:creationId xmlns:a16="http://schemas.microsoft.com/office/drawing/2014/main" id="{3BDA2565-E6A0-1A00-4CE7-367DB56C54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6499" y="1588454"/>
            <a:ext cx="211983" cy="211983"/>
          </a:xfrm>
          <a:prstGeom prst="rect">
            <a:avLst/>
          </a:prstGeom>
        </p:spPr>
      </p:pic>
      <p:pic>
        <p:nvPicPr>
          <p:cNvPr id="12" name="Gráfico 11">
            <a:extLst>
              <a:ext uri="{FF2B5EF4-FFF2-40B4-BE49-F238E27FC236}">
                <a16:creationId xmlns:a16="http://schemas.microsoft.com/office/drawing/2014/main" id="{766FF413-D05B-E016-3848-4361233ACB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5301" y="1887775"/>
            <a:ext cx="233181" cy="233181"/>
          </a:xfrm>
          <a:prstGeom prst="rect">
            <a:avLst/>
          </a:prstGeom>
        </p:spPr>
      </p:pic>
      <p:pic>
        <p:nvPicPr>
          <p:cNvPr id="13" name="Gráfico 12">
            <a:extLst>
              <a:ext uri="{FF2B5EF4-FFF2-40B4-BE49-F238E27FC236}">
                <a16:creationId xmlns:a16="http://schemas.microsoft.com/office/drawing/2014/main" id="{20917549-A19A-5672-C689-C874216A50E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38833" y="2214193"/>
            <a:ext cx="226115" cy="226115"/>
          </a:xfrm>
          <a:prstGeom prst="rect">
            <a:avLst/>
          </a:prstGeom>
        </p:spPr>
      </p:pic>
      <p:sp>
        <p:nvSpPr>
          <p:cNvPr id="14" name="Rectángulo redondeado 13">
            <a:extLst>
              <a:ext uri="{FF2B5EF4-FFF2-40B4-BE49-F238E27FC236}">
                <a16:creationId xmlns:a16="http://schemas.microsoft.com/office/drawing/2014/main" id="{7ABB05F5-92F1-5BD2-9550-32B8EBF730F9}"/>
              </a:ext>
            </a:extLst>
          </p:cNvPr>
          <p:cNvSpPr/>
          <p:nvPr/>
        </p:nvSpPr>
        <p:spPr>
          <a:xfrm>
            <a:off x="1047459" y="1613854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5" name="Rectángulo redondeado 14">
            <a:extLst>
              <a:ext uri="{FF2B5EF4-FFF2-40B4-BE49-F238E27FC236}">
                <a16:creationId xmlns:a16="http://schemas.microsoft.com/office/drawing/2014/main" id="{F0ACA016-1E7C-07A9-9466-D494A1C32739}"/>
              </a:ext>
            </a:extLst>
          </p:cNvPr>
          <p:cNvSpPr/>
          <p:nvPr/>
        </p:nvSpPr>
        <p:spPr>
          <a:xfrm>
            <a:off x="1047458" y="1913175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6" name="Rectángulo redondeado 15">
            <a:extLst>
              <a:ext uri="{FF2B5EF4-FFF2-40B4-BE49-F238E27FC236}">
                <a16:creationId xmlns:a16="http://schemas.microsoft.com/office/drawing/2014/main" id="{0B84B941-51FA-0989-E8C7-E29343A34DAA}"/>
              </a:ext>
            </a:extLst>
          </p:cNvPr>
          <p:cNvSpPr/>
          <p:nvPr/>
        </p:nvSpPr>
        <p:spPr>
          <a:xfrm>
            <a:off x="1047459" y="2212496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7" name="Gráfico 16">
            <a:extLst>
              <a:ext uri="{FF2B5EF4-FFF2-40B4-BE49-F238E27FC236}">
                <a16:creationId xmlns:a16="http://schemas.microsoft.com/office/drawing/2014/main" id="{59074778-A6D2-FF2C-1F5F-21FEDFA468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07981" y="1588454"/>
            <a:ext cx="211983" cy="211983"/>
          </a:xfrm>
          <a:prstGeom prst="rect">
            <a:avLst/>
          </a:prstGeom>
        </p:spPr>
      </p:pic>
      <p:pic>
        <p:nvPicPr>
          <p:cNvPr id="18" name="Gráfico 17">
            <a:extLst>
              <a:ext uri="{FF2B5EF4-FFF2-40B4-BE49-F238E27FC236}">
                <a16:creationId xmlns:a16="http://schemas.microsoft.com/office/drawing/2014/main" id="{CBCE52CE-0636-67D2-B1AB-092442419D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86783" y="1887775"/>
            <a:ext cx="233181" cy="233181"/>
          </a:xfrm>
          <a:prstGeom prst="rect">
            <a:avLst/>
          </a:prstGeom>
        </p:spPr>
      </p:pic>
      <p:pic>
        <p:nvPicPr>
          <p:cNvPr id="19" name="Gráfico 18">
            <a:extLst>
              <a:ext uri="{FF2B5EF4-FFF2-40B4-BE49-F238E27FC236}">
                <a16:creationId xmlns:a16="http://schemas.microsoft.com/office/drawing/2014/main" id="{8B454BC3-C5C5-AF6D-A5A2-A7461B44CED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90315" y="2214193"/>
            <a:ext cx="226115" cy="226115"/>
          </a:xfrm>
          <a:prstGeom prst="rect">
            <a:avLst/>
          </a:prstGeom>
        </p:spPr>
      </p:pic>
      <p:sp>
        <p:nvSpPr>
          <p:cNvPr id="20" name="Rectángulo redondeado 19">
            <a:extLst>
              <a:ext uri="{FF2B5EF4-FFF2-40B4-BE49-F238E27FC236}">
                <a16:creationId xmlns:a16="http://schemas.microsoft.com/office/drawing/2014/main" id="{9159251D-2543-0160-20CA-8738410B29C4}"/>
              </a:ext>
            </a:extLst>
          </p:cNvPr>
          <p:cNvSpPr/>
          <p:nvPr/>
        </p:nvSpPr>
        <p:spPr>
          <a:xfrm>
            <a:off x="3098941" y="1613854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1" name="Rectángulo redondeado 20">
            <a:extLst>
              <a:ext uri="{FF2B5EF4-FFF2-40B4-BE49-F238E27FC236}">
                <a16:creationId xmlns:a16="http://schemas.microsoft.com/office/drawing/2014/main" id="{45981E40-2576-7BAD-3A41-9C272D0A4914}"/>
              </a:ext>
            </a:extLst>
          </p:cNvPr>
          <p:cNvSpPr/>
          <p:nvPr/>
        </p:nvSpPr>
        <p:spPr>
          <a:xfrm>
            <a:off x="3098940" y="1913175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2" name="Rectángulo redondeado 21">
            <a:extLst>
              <a:ext uri="{FF2B5EF4-FFF2-40B4-BE49-F238E27FC236}">
                <a16:creationId xmlns:a16="http://schemas.microsoft.com/office/drawing/2014/main" id="{F79F2423-A343-8E44-A8A9-2EA5784EC3FC}"/>
              </a:ext>
            </a:extLst>
          </p:cNvPr>
          <p:cNvSpPr/>
          <p:nvPr/>
        </p:nvSpPr>
        <p:spPr>
          <a:xfrm>
            <a:off x="3098941" y="2212496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23" name="Gráfico 22">
            <a:extLst>
              <a:ext uri="{FF2B5EF4-FFF2-40B4-BE49-F238E27FC236}">
                <a16:creationId xmlns:a16="http://schemas.microsoft.com/office/drawing/2014/main" id="{790E52A5-FFC8-1053-F6E8-4CC63C5E29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6497" y="2712953"/>
            <a:ext cx="211983" cy="211983"/>
          </a:xfrm>
          <a:prstGeom prst="rect">
            <a:avLst/>
          </a:prstGeom>
        </p:spPr>
      </p:pic>
      <p:pic>
        <p:nvPicPr>
          <p:cNvPr id="24" name="Gráfico 23">
            <a:extLst>
              <a:ext uri="{FF2B5EF4-FFF2-40B4-BE49-F238E27FC236}">
                <a16:creationId xmlns:a16="http://schemas.microsoft.com/office/drawing/2014/main" id="{1CC69406-A1D5-9CB2-D864-35B2302976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5299" y="3012274"/>
            <a:ext cx="233181" cy="233181"/>
          </a:xfrm>
          <a:prstGeom prst="rect">
            <a:avLst/>
          </a:prstGeom>
        </p:spPr>
      </p:pic>
      <p:pic>
        <p:nvPicPr>
          <p:cNvPr id="25" name="Gráfico 24">
            <a:extLst>
              <a:ext uri="{FF2B5EF4-FFF2-40B4-BE49-F238E27FC236}">
                <a16:creationId xmlns:a16="http://schemas.microsoft.com/office/drawing/2014/main" id="{7200A6AC-1D8F-E5C7-5D40-DEAFB3792A3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38831" y="3338692"/>
            <a:ext cx="226115" cy="226115"/>
          </a:xfrm>
          <a:prstGeom prst="rect">
            <a:avLst/>
          </a:prstGeom>
        </p:spPr>
      </p:pic>
      <p:sp>
        <p:nvSpPr>
          <p:cNvPr id="26" name="Rectángulo redondeado 25">
            <a:extLst>
              <a:ext uri="{FF2B5EF4-FFF2-40B4-BE49-F238E27FC236}">
                <a16:creationId xmlns:a16="http://schemas.microsoft.com/office/drawing/2014/main" id="{7EEDF13E-822C-0B89-FD5D-1C836207FD37}"/>
              </a:ext>
            </a:extLst>
          </p:cNvPr>
          <p:cNvSpPr/>
          <p:nvPr/>
        </p:nvSpPr>
        <p:spPr>
          <a:xfrm>
            <a:off x="1047457" y="2738353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7" name="Rectángulo redondeado 26">
            <a:extLst>
              <a:ext uri="{FF2B5EF4-FFF2-40B4-BE49-F238E27FC236}">
                <a16:creationId xmlns:a16="http://schemas.microsoft.com/office/drawing/2014/main" id="{3BA99949-1A2F-5E83-EF4B-79F9605125F4}"/>
              </a:ext>
            </a:extLst>
          </p:cNvPr>
          <p:cNvSpPr/>
          <p:nvPr/>
        </p:nvSpPr>
        <p:spPr>
          <a:xfrm>
            <a:off x="1047456" y="3037674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8" name="Rectángulo redondeado 27">
            <a:extLst>
              <a:ext uri="{FF2B5EF4-FFF2-40B4-BE49-F238E27FC236}">
                <a16:creationId xmlns:a16="http://schemas.microsoft.com/office/drawing/2014/main" id="{C4F95344-F4A2-98EA-4281-BEDBE345E425}"/>
              </a:ext>
            </a:extLst>
          </p:cNvPr>
          <p:cNvSpPr/>
          <p:nvPr/>
        </p:nvSpPr>
        <p:spPr>
          <a:xfrm>
            <a:off x="1047457" y="3336995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29" name="Gráfico 28">
            <a:extLst>
              <a:ext uri="{FF2B5EF4-FFF2-40B4-BE49-F238E27FC236}">
                <a16:creationId xmlns:a16="http://schemas.microsoft.com/office/drawing/2014/main" id="{8E588A1B-2E61-C38D-CE76-E03653E837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07979" y="2712953"/>
            <a:ext cx="211983" cy="211983"/>
          </a:xfrm>
          <a:prstGeom prst="rect">
            <a:avLst/>
          </a:prstGeom>
        </p:spPr>
      </p:pic>
      <p:pic>
        <p:nvPicPr>
          <p:cNvPr id="30" name="Gráfico 29">
            <a:extLst>
              <a:ext uri="{FF2B5EF4-FFF2-40B4-BE49-F238E27FC236}">
                <a16:creationId xmlns:a16="http://schemas.microsoft.com/office/drawing/2014/main" id="{C00F8AD6-A95F-C953-8C81-7DE9F696E8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86781" y="3012274"/>
            <a:ext cx="233181" cy="233181"/>
          </a:xfrm>
          <a:prstGeom prst="rect">
            <a:avLst/>
          </a:prstGeom>
        </p:spPr>
      </p:pic>
      <p:pic>
        <p:nvPicPr>
          <p:cNvPr id="31" name="Gráfico 30">
            <a:extLst>
              <a:ext uri="{FF2B5EF4-FFF2-40B4-BE49-F238E27FC236}">
                <a16:creationId xmlns:a16="http://schemas.microsoft.com/office/drawing/2014/main" id="{4276198D-3F85-ED6B-C852-469EB1480D7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90313" y="3338692"/>
            <a:ext cx="226115" cy="226115"/>
          </a:xfrm>
          <a:prstGeom prst="rect">
            <a:avLst/>
          </a:prstGeom>
        </p:spPr>
      </p:pic>
      <p:sp>
        <p:nvSpPr>
          <p:cNvPr id="32" name="Rectángulo redondeado 31">
            <a:extLst>
              <a:ext uri="{FF2B5EF4-FFF2-40B4-BE49-F238E27FC236}">
                <a16:creationId xmlns:a16="http://schemas.microsoft.com/office/drawing/2014/main" id="{D9C0170C-6A55-E484-F27D-C0518CAA244C}"/>
              </a:ext>
            </a:extLst>
          </p:cNvPr>
          <p:cNvSpPr/>
          <p:nvPr/>
        </p:nvSpPr>
        <p:spPr>
          <a:xfrm>
            <a:off x="3098939" y="2738353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3" name="Rectángulo redondeado 32">
            <a:extLst>
              <a:ext uri="{FF2B5EF4-FFF2-40B4-BE49-F238E27FC236}">
                <a16:creationId xmlns:a16="http://schemas.microsoft.com/office/drawing/2014/main" id="{DDF62C8F-FE1A-4FF4-A4E8-738FF6E3C47D}"/>
              </a:ext>
            </a:extLst>
          </p:cNvPr>
          <p:cNvSpPr/>
          <p:nvPr/>
        </p:nvSpPr>
        <p:spPr>
          <a:xfrm>
            <a:off x="3098938" y="3037674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4" name="Rectángulo redondeado 33">
            <a:extLst>
              <a:ext uri="{FF2B5EF4-FFF2-40B4-BE49-F238E27FC236}">
                <a16:creationId xmlns:a16="http://schemas.microsoft.com/office/drawing/2014/main" id="{A2099650-3D58-94B7-205F-ADE8CA100628}"/>
              </a:ext>
            </a:extLst>
          </p:cNvPr>
          <p:cNvSpPr/>
          <p:nvPr/>
        </p:nvSpPr>
        <p:spPr>
          <a:xfrm>
            <a:off x="3098939" y="3336995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35" name="Gráfico 34">
            <a:extLst>
              <a:ext uri="{FF2B5EF4-FFF2-40B4-BE49-F238E27FC236}">
                <a16:creationId xmlns:a16="http://schemas.microsoft.com/office/drawing/2014/main" id="{2730FD77-5213-6B86-64E5-4DE1E58A3D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6495" y="3841789"/>
            <a:ext cx="211983" cy="211983"/>
          </a:xfrm>
          <a:prstGeom prst="rect">
            <a:avLst/>
          </a:prstGeom>
        </p:spPr>
      </p:pic>
      <p:pic>
        <p:nvPicPr>
          <p:cNvPr id="36" name="Gráfico 35">
            <a:extLst>
              <a:ext uri="{FF2B5EF4-FFF2-40B4-BE49-F238E27FC236}">
                <a16:creationId xmlns:a16="http://schemas.microsoft.com/office/drawing/2014/main" id="{4BF7D4AA-8000-0414-DACB-BB21AFA317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5297" y="4141110"/>
            <a:ext cx="233181" cy="233181"/>
          </a:xfrm>
          <a:prstGeom prst="rect">
            <a:avLst/>
          </a:prstGeom>
        </p:spPr>
      </p:pic>
      <p:pic>
        <p:nvPicPr>
          <p:cNvPr id="37" name="Gráfico 36">
            <a:extLst>
              <a:ext uri="{FF2B5EF4-FFF2-40B4-BE49-F238E27FC236}">
                <a16:creationId xmlns:a16="http://schemas.microsoft.com/office/drawing/2014/main" id="{7ACE6CDC-0DBA-ED04-0822-0D9F76BCDD1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38829" y="4467528"/>
            <a:ext cx="226115" cy="226115"/>
          </a:xfrm>
          <a:prstGeom prst="rect">
            <a:avLst/>
          </a:prstGeom>
        </p:spPr>
      </p:pic>
      <p:sp>
        <p:nvSpPr>
          <p:cNvPr id="38" name="Rectángulo redondeado 37">
            <a:extLst>
              <a:ext uri="{FF2B5EF4-FFF2-40B4-BE49-F238E27FC236}">
                <a16:creationId xmlns:a16="http://schemas.microsoft.com/office/drawing/2014/main" id="{173B4AC4-593D-F58A-401A-1596DA068DA3}"/>
              </a:ext>
            </a:extLst>
          </p:cNvPr>
          <p:cNvSpPr/>
          <p:nvPr/>
        </p:nvSpPr>
        <p:spPr>
          <a:xfrm>
            <a:off x="1047455" y="3867189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9" name="Rectángulo redondeado 38">
            <a:extLst>
              <a:ext uri="{FF2B5EF4-FFF2-40B4-BE49-F238E27FC236}">
                <a16:creationId xmlns:a16="http://schemas.microsoft.com/office/drawing/2014/main" id="{D99C591A-252D-43D4-F538-5EF236C9650F}"/>
              </a:ext>
            </a:extLst>
          </p:cNvPr>
          <p:cNvSpPr/>
          <p:nvPr/>
        </p:nvSpPr>
        <p:spPr>
          <a:xfrm>
            <a:off x="1047454" y="4166510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0" name="Rectángulo redondeado 39">
            <a:extLst>
              <a:ext uri="{FF2B5EF4-FFF2-40B4-BE49-F238E27FC236}">
                <a16:creationId xmlns:a16="http://schemas.microsoft.com/office/drawing/2014/main" id="{AC8AB7FD-0A48-020D-1347-64A83CCDC3A3}"/>
              </a:ext>
            </a:extLst>
          </p:cNvPr>
          <p:cNvSpPr/>
          <p:nvPr/>
        </p:nvSpPr>
        <p:spPr>
          <a:xfrm>
            <a:off x="1047455" y="4465831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41" name="Gráfico 40">
            <a:extLst>
              <a:ext uri="{FF2B5EF4-FFF2-40B4-BE49-F238E27FC236}">
                <a16:creationId xmlns:a16="http://schemas.microsoft.com/office/drawing/2014/main" id="{EC50C8FD-9CDC-4499-F952-5AB426A24A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07977" y="3841789"/>
            <a:ext cx="211983" cy="211983"/>
          </a:xfrm>
          <a:prstGeom prst="rect">
            <a:avLst/>
          </a:prstGeom>
        </p:spPr>
      </p:pic>
      <p:pic>
        <p:nvPicPr>
          <p:cNvPr id="42" name="Gráfico 41">
            <a:extLst>
              <a:ext uri="{FF2B5EF4-FFF2-40B4-BE49-F238E27FC236}">
                <a16:creationId xmlns:a16="http://schemas.microsoft.com/office/drawing/2014/main" id="{9EE87A99-75C4-EB53-652F-A8F42BDA09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86779" y="4141110"/>
            <a:ext cx="233181" cy="233181"/>
          </a:xfrm>
          <a:prstGeom prst="rect">
            <a:avLst/>
          </a:prstGeom>
        </p:spPr>
      </p:pic>
      <p:pic>
        <p:nvPicPr>
          <p:cNvPr id="43" name="Gráfico 42">
            <a:extLst>
              <a:ext uri="{FF2B5EF4-FFF2-40B4-BE49-F238E27FC236}">
                <a16:creationId xmlns:a16="http://schemas.microsoft.com/office/drawing/2014/main" id="{4765E267-825B-03F6-56D8-5D2DA75249C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90311" y="4467528"/>
            <a:ext cx="226115" cy="226115"/>
          </a:xfrm>
          <a:prstGeom prst="rect">
            <a:avLst/>
          </a:prstGeom>
        </p:spPr>
      </p:pic>
      <p:sp>
        <p:nvSpPr>
          <p:cNvPr id="44" name="Rectángulo redondeado 43">
            <a:extLst>
              <a:ext uri="{FF2B5EF4-FFF2-40B4-BE49-F238E27FC236}">
                <a16:creationId xmlns:a16="http://schemas.microsoft.com/office/drawing/2014/main" id="{548DB038-A0BC-BC7B-44BF-83B1CA66A58E}"/>
              </a:ext>
            </a:extLst>
          </p:cNvPr>
          <p:cNvSpPr/>
          <p:nvPr/>
        </p:nvSpPr>
        <p:spPr>
          <a:xfrm>
            <a:off x="3098937" y="3867189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5" name="Rectángulo redondeado 44">
            <a:extLst>
              <a:ext uri="{FF2B5EF4-FFF2-40B4-BE49-F238E27FC236}">
                <a16:creationId xmlns:a16="http://schemas.microsoft.com/office/drawing/2014/main" id="{ED2FC598-CDE0-9B03-65D1-F05556C719A3}"/>
              </a:ext>
            </a:extLst>
          </p:cNvPr>
          <p:cNvSpPr/>
          <p:nvPr/>
        </p:nvSpPr>
        <p:spPr>
          <a:xfrm>
            <a:off x="3098936" y="4166510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6" name="Rectángulo redondeado 45">
            <a:extLst>
              <a:ext uri="{FF2B5EF4-FFF2-40B4-BE49-F238E27FC236}">
                <a16:creationId xmlns:a16="http://schemas.microsoft.com/office/drawing/2014/main" id="{BFE11BC6-D39F-39F4-DFB9-BF4FEACABF21}"/>
              </a:ext>
            </a:extLst>
          </p:cNvPr>
          <p:cNvSpPr/>
          <p:nvPr/>
        </p:nvSpPr>
        <p:spPr>
          <a:xfrm>
            <a:off x="3098937" y="4465831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47" name="Gráfico 46">
            <a:extLst>
              <a:ext uri="{FF2B5EF4-FFF2-40B4-BE49-F238E27FC236}">
                <a16:creationId xmlns:a16="http://schemas.microsoft.com/office/drawing/2014/main" id="{39EF212D-FA69-AD79-1105-A2894C25A5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6493" y="4966288"/>
            <a:ext cx="211983" cy="211983"/>
          </a:xfrm>
          <a:prstGeom prst="rect">
            <a:avLst/>
          </a:prstGeom>
        </p:spPr>
      </p:pic>
      <p:pic>
        <p:nvPicPr>
          <p:cNvPr id="48" name="Gráfico 47">
            <a:extLst>
              <a:ext uri="{FF2B5EF4-FFF2-40B4-BE49-F238E27FC236}">
                <a16:creationId xmlns:a16="http://schemas.microsoft.com/office/drawing/2014/main" id="{DB9DC186-9F5A-DDF3-15EB-13FBA27073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5295" y="5265609"/>
            <a:ext cx="233181" cy="233181"/>
          </a:xfrm>
          <a:prstGeom prst="rect">
            <a:avLst/>
          </a:prstGeom>
        </p:spPr>
      </p:pic>
      <p:pic>
        <p:nvPicPr>
          <p:cNvPr id="49" name="Gráfico 48">
            <a:extLst>
              <a:ext uri="{FF2B5EF4-FFF2-40B4-BE49-F238E27FC236}">
                <a16:creationId xmlns:a16="http://schemas.microsoft.com/office/drawing/2014/main" id="{7FFB252B-ED3B-1592-3BFB-ABB8A946A99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38827" y="5592027"/>
            <a:ext cx="226115" cy="226115"/>
          </a:xfrm>
          <a:prstGeom prst="rect">
            <a:avLst/>
          </a:prstGeom>
        </p:spPr>
      </p:pic>
      <p:sp>
        <p:nvSpPr>
          <p:cNvPr id="50" name="Rectángulo redondeado 49">
            <a:extLst>
              <a:ext uri="{FF2B5EF4-FFF2-40B4-BE49-F238E27FC236}">
                <a16:creationId xmlns:a16="http://schemas.microsoft.com/office/drawing/2014/main" id="{52415311-C0F9-1C5F-309A-B27983AAD6CD}"/>
              </a:ext>
            </a:extLst>
          </p:cNvPr>
          <p:cNvSpPr/>
          <p:nvPr/>
        </p:nvSpPr>
        <p:spPr>
          <a:xfrm>
            <a:off x="1047453" y="4991688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1" name="Rectángulo redondeado 50">
            <a:extLst>
              <a:ext uri="{FF2B5EF4-FFF2-40B4-BE49-F238E27FC236}">
                <a16:creationId xmlns:a16="http://schemas.microsoft.com/office/drawing/2014/main" id="{05755CA1-50E9-BAB8-8CF9-A8ABDC864A72}"/>
              </a:ext>
            </a:extLst>
          </p:cNvPr>
          <p:cNvSpPr/>
          <p:nvPr/>
        </p:nvSpPr>
        <p:spPr>
          <a:xfrm>
            <a:off x="1047452" y="5291009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2" name="Rectángulo redondeado 51">
            <a:extLst>
              <a:ext uri="{FF2B5EF4-FFF2-40B4-BE49-F238E27FC236}">
                <a16:creationId xmlns:a16="http://schemas.microsoft.com/office/drawing/2014/main" id="{8DF619A0-4943-F556-0AAA-F8410DF29E3D}"/>
              </a:ext>
            </a:extLst>
          </p:cNvPr>
          <p:cNvSpPr/>
          <p:nvPr/>
        </p:nvSpPr>
        <p:spPr>
          <a:xfrm>
            <a:off x="1047453" y="5590330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53" name="Gráfico 52">
            <a:extLst>
              <a:ext uri="{FF2B5EF4-FFF2-40B4-BE49-F238E27FC236}">
                <a16:creationId xmlns:a16="http://schemas.microsoft.com/office/drawing/2014/main" id="{6C21CE93-18AE-F261-CD96-BAB057C031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07975" y="4966288"/>
            <a:ext cx="211983" cy="211983"/>
          </a:xfrm>
          <a:prstGeom prst="rect">
            <a:avLst/>
          </a:prstGeom>
        </p:spPr>
      </p:pic>
      <p:pic>
        <p:nvPicPr>
          <p:cNvPr id="54" name="Gráfico 53">
            <a:extLst>
              <a:ext uri="{FF2B5EF4-FFF2-40B4-BE49-F238E27FC236}">
                <a16:creationId xmlns:a16="http://schemas.microsoft.com/office/drawing/2014/main" id="{4862A125-6D14-D956-9484-B8E2A5A6D0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86777" y="5265609"/>
            <a:ext cx="233181" cy="233181"/>
          </a:xfrm>
          <a:prstGeom prst="rect">
            <a:avLst/>
          </a:prstGeom>
        </p:spPr>
      </p:pic>
      <p:pic>
        <p:nvPicPr>
          <p:cNvPr id="55" name="Gráfico 54">
            <a:extLst>
              <a:ext uri="{FF2B5EF4-FFF2-40B4-BE49-F238E27FC236}">
                <a16:creationId xmlns:a16="http://schemas.microsoft.com/office/drawing/2014/main" id="{735E49C9-F45A-6E55-1CA6-11A41375D4D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90309" y="5592027"/>
            <a:ext cx="226115" cy="226115"/>
          </a:xfrm>
          <a:prstGeom prst="rect">
            <a:avLst/>
          </a:prstGeom>
        </p:spPr>
      </p:pic>
      <p:sp>
        <p:nvSpPr>
          <p:cNvPr id="56" name="Rectángulo redondeado 55">
            <a:extLst>
              <a:ext uri="{FF2B5EF4-FFF2-40B4-BE49-F238E27FC236}">
                <a16:creationId xmlns:a16="http://schemas.microsoft.com/office/drawing/2014/main" id="{1DA87A82-8413-5C11-257D-04FF3638D5BC}"/>
              </a:ext>
            </a:extLst>
          </p:cNvPr>
          <p:cNvSpPr/>
          <p:nvPr/>
        </p:nvSpPr>
        <p:spPr>
          <a:xfrm>
            <a:off x="3098935" y="4991688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7" name="Rectángulo redondeado 56">
            <a:extLst>
              <a:ext uri="{FF2B5EF4-FFF2-40B4-BE49-F238E27FC236}">
                <a16:creationId xmlns:a16="http://schemas.microsoft.com/office/drawing/2014/main" id="{C2E9CA1D-0160-1E55-F309-39D355752B98}"/>
              </a:ext>
            </a:extLst>
          </p:cNvPr>
          <p:cNvSpPr/>
          <p:nvPr/>
        </p:nvSpPr>
        <p:spPr>
          <a:xfrm>
            <a:off x="3098934" y="5291009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8" name="Rectángulo redondeado 57">
            <a:extLst>
              <a:ext uri="{FF2B5EF4-FFF2-40B4-BE49-F238E27FC236}">
                <a16:creationId xmlns:a16="http://schemas.microsoft.com/office/drawing/2014/main" id="{46509CE0-51B8-23FC-E208-C52F31073C32}"/>
              </a:ext>
            </a:extLst>
          </p:cNvPr>
          <p:cNvSpPr/>
          <p:nvPr/>
        </p:nvSpPr>
        <p:spPr>
          <a:xfrm>
            <a:off x="3098935" y="5590330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59" name="Gráfico 58">
            <a:extLst>
              <a:ext uri="{FF2B5EF4-FFF2-40B4-BE49-F238E27FC236}">
                <a16:creationId xmlns:a16="http://schemas.microsoft.com/office/drawing/2014/main" id="{194B6FE6-2E36-7756-BB86-75045030DD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6491" y="6093377"/>
            <a:ext cx="211983" cy="211983"/>
          </a:xfrm>
          <a:prstGeom prst="rect">
            <a:avLst/>
          </a:prstGeom>
        </p:spPr>
      </p:pic>
      <p:pic>
        <p:nvPicPr>
          <p:cNvPr id="60" name="Gráfico 59">
            <a:extLst>
              <a:ext uri="{FF2B5EF4-FFF2-40B4-BE49-F238E27FC236}">
                <a16:creationId xmlns:a16="http://schemas.microsoft.com/office/drawing/2014/main" id="{F95872F8-29B0-361C-3E8E-BDAD8E7EAF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5293" y="6392698"/>
            <a:ext cx="233181" cy="233181"/>
          </a:xfrm>
          <a:prstGeom prst="rect">
            <a:avLst/>
          </a:prstGeom>
        </p:spPr>
      </p:pic>
      <p:pic>
        <p:nvPicPr>
          <p:cNvPr id="61" name="Gráfico 60">
            <a:extLst>
              <a:ext uri="{FF2B5EF4-FFF2-40B4-BE49-F238E27FC236}">
                <a16:creationId xmlns:a16="http://schemas.microsoft.com/office/drawing/2014/main" id="{CC6FBBED-A3B8-4777-14D2-E44D364F9E9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38825" y="6719116"/>
            <a:ext cx="226115" cy="226115"/>
          </a:xfrm>
          <a:prstGeom prst="rect">
            <a:avLst/>
          </a:prstGeom>
        </p:spPr>
      </p:pic>
      <p:sp>
        <p:nvSpPr>
          <p:cNvPr id="62" name="Rectángulo redondeado 61">
            <a:extLst>
              <a:ext uri="{FF2B5EF4-FFF2-40B4-BE49-F238E27FC236}">
                <a16:creationId xmlns:a16="http://schemas.microsoft.com/office/drawing/2014/main" id="{3FB06302-5D9E-BCCF-3C88-06D627219AE5}"/>
              </a:ext>
            </a:extLst>
          </p:cNvPr>
          <p:cNvSpPr/>
          <p:nvPr/>
        </p:nvSpPr>
        <p:spPr>
          <a:xfrm>
            <a:off x="1047451" y="6118777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3" name="Rectángulo redondeado 62">
            <a:extLst>
              <a:ext uri="{FF2B5EF4-FFF2-40B4-BE49-F238E27FC236}">
                <a16:creationId xmlns:a16="http://schemas.microsoft.com/office/drawing/2014/main" id="{D5AF5851-275D-5DE1-7B42-013F4F0A5CC7}"/>
              </a:ext>
            </a:extLst>
          </p:cNvPr>
          <p:cNvSpPr/>
          <p:nvPr/>
        </p:nvSpPr>
        <p:spPr>
          <a:xfrm>
            <a:off x="1047450" y="6418098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4" name="Rectángulo redondeado 63">
            <a:extLst>
              <a:ext uri="{FF2B5EF4-FFF2-40B4-BE49-F238E27FC236}">
                <a16:creationId xmlns:a16="http://schemas.microsoft.com/office/drawing/2014/main" id="{6CC8D4EB-476A-C681-12A6-49D2D47B85FF}"/>
              </a:ext>
            </a:extLst>
          </p:cNvPr>
          <p:cNvSpPr/>
          <p:nvPr/>
        </p:nvSpPr>
        <p:spPr>
          <a:xfrm>
            <a:off x="1047451" y="6717419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65" name="Gráfico 64">
            <a:extLst>
              <a:ext uri="{FF2B5EF4-FFF2-40B4-BE49-F238E27FC236}">
                <a16:creationId xmlns:a16="http://schemas.microsoft.com/office/drawing/2014/main" id="{4B2E3848-17AB-F80A-44B3-1104063AAD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07973" y="6093377"/>
            <a:ext cx="211983" cy="211983"/>
          </a:xfrm>
          <a:prstGeom prst="rect">
            <a:avLst/>
          </a:prstGeom>
        </p:spPr>
      </p:pic>
      <p:pic>
        <p:nvPicPr>
          <p:cNvPr id="66" name="Gráfico 65">
            <a:extLst>
              <a:ext uri="{FF2B5EF4-FFF2-40B4-BE49-F238E27FC236}">
                <a16:creationId xmlns:a16="http://schemas.microsoft.com/office/drawing/2014/main" id="{B7AF9CA0-2EC2-8B98-0438-D551C60629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86775" y="6392698"/>
            <a:ext cx="233181" cy="233181"/>
          </a:xfrm>
          <a:prstGeom prst="rect">
            <a:avLst/>
          </a:prstGeom>
        </p:spPr>
      </p:pic>
      <p:pic>
        <p:nvPicPr>
          <p:cNvPr id="67" name="Gráfico 66">
            <a:extLst>
              <a:ext uri="{FF2B5EF4-FFF2-40B4-BE49-F238E27FC236}">
                <a16:creationId xmlns:a16="http://schemas.microsoft.com/office/drawing/2014/main" id="{F8B0A003-15CC-E50F-B07A-CD52AAD843F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90307" y="6719116"/>
            <a:ext cx="226115" cy="226115"/>
          </a:xfrm>
          <a:prstGeom prst="rect">
            <a:avLst/>
          </a:prstGeom>
        </p:spPr>
      </p:pic>
      <p:sp>
        <p:nvSpPr>
          <p:cNvPr id="68" name="Rectángulo redondeado 67">
            <a:extLst>
              <a:ext uri="{FF2B5EF4-FFF2-40B4-BE49-F238E27FC236}">
                <a16:creationId xmlns:a16="http://schemas.microsoft.com/office/drawing/2014/main" id="{70D6FAF2-7995-F5AF-9A88-802DD342B875}"/>
              </a:ext>
            </a:extLst>
          </p:cNvPr>
          <p:cNvSpPr/>
          <p:nvPr/>
        </p:nvSpPr>
        <p:spPr>
          <a:xfrm>
            <a:off x="3098933" y="6118777"/>
            <a:ext cx="1493422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9" name="Rectángulo redondeado 68">
            <a:extLst>
              <a:ext uri="{FF2B5EF4-FFF2-40B4-BE49-F238E27FC236}">
                <a16:creationId xmlns:a16="http://schemas.microsoft.com/office/drawing/2014/main" id="{68085AD7-81DF-295E-31F0-D012489C271C}"/>
              </a:ext>
            </a:extLst>
          </p:cNvPr>
          <p:cNvSpPr/>
          <p:nvPr/>
        </p:nvSpPr>
        <p:spPr>
          <a:xfrm>
            <a:off x="3098932" y="6418098"/>
            <a:ext cx="1493421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0" name="Rectángulo redondeado 69">
            <a:extLst>
              <a:ext uri="{FF2B5EF4-FFF2-40B4-BE49-F238E27FC236}">
                <a16:creationId xmlns:a16="http://schemas.microsoft.com/office/drawing/2014/main" id="{B84EF223-2D8B-37E8-992B-04BF161C5EC8}"/>
              </a:ext>
            </a:extLst>
          </p:cNvPr>
          <p:cNvSpPr/>
          <p:nvPr/>
        </p:nvSpPr>
        <p:spPr>
          <a:xfrm>
            <a:off x="3098933" y="6717419"/>
            <a:ext cx="1493420" cy="211983"/>
          </a:xfrm>
          <a:prstGeom prst="roundRect">
            <a:avLst/>
          </a:prstGeom>
          <a:solidFill>
            <a:srgbClr val="EBC4C1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94719097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29DDDCA-51D8-A983-21E7-03C090B42D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5000"/>
          </a:blip>
          <a:srcRect l="4341" t="11428" r="5691" b="14882"/>
          <a:stretch/>
        </p:blipFill>
        <p:spPr>
          <a:xfrm>
            <a:off x="292099" y="1636248"/>
            <a:ext cx="4743451" cy="55684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5A382C0B-92AF-6D02-5BFC-F363DC7B5B9C}"/>
              </a:ext>
            </a:extLst>
          </p:cNvPr>
          <p:cNvSpPr txBox="1"/>
          <p:nvPr/>
        </p:nvSpPr>
        <p:spPr>
          <a:xfrm>
            <a:off x="1595514" y="383983"/>
            <a:ext cx="2411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NOTAS RELEVANTES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CF72785-06CF-05FF-7811-C6819D97EEDC}"/>
              </a:ext>
            </a:extLst>
          </p:cNvPr>
          <p:cNvSpPr txBox="1"/>
          <p:nvPr/>
        </p:nvSpPr>
        <p:spPr>
          <a:xfrm>
            <a:off x="1448101" y="735197"/>
            <a:ext cx="26996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REUNIÓN APODERADO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908329C8-510C-0BE4-6151-817F965F78D2}"/>
              </a:ext>
            </a:extLst>
          </p:cNvPr>
          <p:cNvCxnSpPr>
            <a:cxnSpLocks/>
          </p:cNvCxnSpPr>
          <p:nvPr/>
        </p:nvCxnSpPr>
        <p:spPr>
          <a:xfrm>
            <a:off x="1505900" y="71041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A37C515A-E6BA-F7DB-A706-593644CDA8A7}"/>
              </a:ext>
            </a:extLst>
          </p:cNvPr>
          <p:cNvGraphicFramePr>
            <a:graphicFrameLocks noGrp="1"/>
          </p:cNvGraphicFramePr>
          <p:nvPr/>
        </p:nvGraphicFramePr>
        <p:xfrm>
          <a:off x="461957" y="1237002"/>
          <a:ext cx="2335969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0932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1515037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156058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355EF3E6-1EC9-82F4-6ECB-2C0EAE016B9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5000"/>
          </a:blip>
          <a:srcRect l="4341" t="2779" r="5691" b="2762"/>
          <a:stretch/>
        </p:blipFill>
        <p:spPr>
          <a:xfrm>
            <a:off x="292099" y="210947"/>
            <a:ext cx="4743451" cy="7137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715317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29DDDCA-51D8-A983-21E7-03C090B42D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5000"/>
          </a:blip>
          <a:srcRect l="4341" t="11428" r="5691" b="14882"/>
          <a:stretch/>
        </p:blipFill>
        <p:spPr>
          <a:xfrm>
            <a:off x="292099" y="1636248"/>
            <a:ext cx="4743451" cy="55684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5A382C0B-92AF-6D02-5BFC-F363DC7B5B9C}"/>
              </a:ext>
            </a:extLst>
          </p:cNvPr>
          <p:cNvSpPr txBox="1"/>
          <p:nvPr/>
        </p:nvSpPr>
        <p:spPr>
          <a:xfrm>
            <a:off x="1595514" y="383983"/>
            <a:ext cx="2411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NOTAS RELEVANTES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CF72785-06CF-05FF-7811-C6819D97EEDC}"/>
              </a:ext>
            </a:extLst>
          </p:cNvPr>
          <p:cNvSpPr txBox="1"/>
          <p:nvPr/>
        </p:nvSpPr>
        <p:spPr>
          <a:xfrm>
            <a:off x="1448101" y="735197"/>
            <a:ext cx="26996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REUNIÓN APODERADO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908329C8-510C-0BE4-6151-817F965F78D2}"/>
              </a:ext>
            </a:extLst>
          </p:cNvPr>
          <p:cNvCxnSpPr>
            <a:cxnSpLocks/>
          </p:cNvCxnSpPr>
          <p:nvPr/>
        </p:nvCxnSpPr>
        <p:spPr>
          <a:xfrm>
            <a:off x="1505900" y="71041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A37C515A-E6BA-F7DB-A706-593644CDA8A7}"/>
              </a:ext>
            </a:extLst>
          </p:cNvPr>
          <p:cNvGraphicFramePr>
            <a:graphicFrameLocks noGrp="1"/>
          </p:cNvGraphicFramePr>
          <p:nvPr/>
        </p:nvGraphicFramePr>
        <p:xfrm>
          <a:off x="461957" y="1237002"/>
          <a:ext cx="2335969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0932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1515037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3071944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355EF3E6-1EC9-82F4-6ECB-2C0EAE016B9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5000"/>
          </a:blip>
          <a:srcRect l="4341" t="2779" r="5691" b="2762"/>
          <a:stretch/>
        </p:blipFill>
        <p:spPr>
          <a:xfrm>
            <a:off x="292099" y="210947"/>
            <a:ext cx="4743451" cy="7137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820011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29DDDCA-51D8-A983-21E7-03C090B42D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5000"/>
          </a:blip>
          <a:srcRect l="4341" t="11428" r="5691" b="14882"/>
          <a:stretch/>
        </p:blipFill>
        <p:spPr>
          <a:xfrm>
            <a:off x="292099" y="1636248"/>
            <a:ext cx="4743451" cy="55684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5A382C0B-92AF-6D02-5BFC-F363DC7B5B9C}"/>
              </a:ext>
            </a:extLst>
          </p:cNvPr>
          <p:cNvSpPr txBox="1"/>
          <p:nvPr/>
        </p:nvSpPr>
        <p:spPr>
          <a:xfrm>
            <a:off x="1595514" y="383983"/>
            <a:ext cx="2411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latin typeface="MS PMincho" panose="02020600040205080304" pitchFamily="18" charset="-128"/>
                <a:ea typeface="MS PMincho" panose="02020600040205080304" pitchFamily="18" charset="-128"/>
              </a:rPr>
              <a:t>NOTAS RELEVANTES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CF72785-06CF-05FF-7811-C6819D97EEDC}"/>
              </a:ext>
            </a:extLst>
          </p:cNvPr>
          <p:cNvSpPr txBox="1"/>
          <p:nvPr/>
        </p:nvSpPr>
        <p:spPr>
          <a:xfrm>
            <a:off x="1448101" y="735197"/>
            <a:ext cx="26996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spc="300" dirty="0">
                <a:latin typeface="Caviar Dreams" panose="020B0402020204020504" pitchFamily="34" charset="0"/>
              </a:rPr>
              <a:t>REUNIÓN APODERADO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908329C8-510C-0BE4-6151-817F965F78D2}"/>
              </a:ext>
            </a:extLst>
          </p:cNvPr>
          <p:cNvCxnSpPr>
            <a:cxnSpLocks/>
          </p:cNvCxnSpPr>
          <p:nvPr/>
        </p:nvCxnSpPr>
        <p:spPr>
          <a:xfrm>
            <a:off x="1505900" y="710419"/>
            <a:ext cx="25008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A37C515A-E6BA-F7DB-A706-593644CDA8A7}"/>
              </a:ext>
            </a:extLst>
          </p:cNvPr>
          <p:cNvGraphicFramePr>
            <a:graphicFrameLocks noGrp="1"/>
          </p:cNvGraphicFramePr>
          <p:nvPr/>
        </p:nvGraphicFramePr>
        <p:xfrm>
          <a:off x="461957" y="1237002"/>
          <a:ext cx="2335969" cy="251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0932">
                  <a:extLst>
                    <a:ext uri="{9D8B030D-6E8A-4147-A177-3AD203B41FA5}">
                      <a16:colId xmlns:a16="http://schemas.microsoft.com/office/drawing/2014/main" val="3724730890"/>
                    </a:ext>
                  </a:extLst>
                </a:gridCol>
                <a:gridCol w="1515037">
                  <a:extLst>
                    <a:ext uri="{9D8B030D-6E8A-4147-A177-3AD203B41FA5}">
                      <a16:colId xmlns:a16="http://schemas.microsoft.com/office/drawing/2014/main" val="909850239"/>
                    </a:ext>
                  </a:extLst>
                </a:gridCol>
              </a:tblGrid>
              <a:tr h="149473">
                <a:tc>
                  <a:txBody>
                    <a:bodyPr/>
                    <a:lstStyle/>
                    <a:p>
                      <a:pPr algn="l"/>
                      <a:r>
                        <a:rPr lang="es-CL" sz="1050" spc="300" dirty="0">
                          <a:latin typeface="Caviar Dreams" panose="020B0402020204020504" pitchFamily="34" charset="0"/>
                        </a:rPr>
                        <a:t>FECHA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lnL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879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1723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5473315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355EF3E6-1EC9-82F4-6ECB-2C0EAE016B9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5000"/>
          </a:blip>
          <a:srcRect l="4341" t="2779" r="5691" b="2762"/>
          <a:stretch/>
        </p:blipFill>
        <p:spPr>
          <a:xfrm>
            <a:off x="292099" y="210947"/>
            <a:ext cx="4743451" cy="7137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757334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8587646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8BC2E4FE-C160-24F0-43A9-F63BADB1C212}"/>
              </a:ext>
            </a:extLst>
          </p:cNvPr>
          <p:cNvSpPr/>
          <p:nvPr/>
        </p:nvSpPr>
        <p:spPr>
          <a:xfrm>
            <a:off x="-1" y="0"/>
            <a:ext cx="5327650" cy="6374295"/>
          </a:xfrm>
          <a:prstGeom prst="rect">
            <a:avLst/>
          </a:prstGeom>
          <a:solidFill>
            <a:srgbClr val="BEE4EE">
              <a:alpha val="4196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DF118355-78E1-1AE9-6D82-DE3FF82AEF8C}"/>
              </a:ext>
            </a:extLst>
          </p:cNvPr>
          <p:cNvSpPr/>
          <p:nvPr/>
        </p:nvSpPr>
        <p:spPr>
          <a:xfrm>
            <a:off x="265181" y="261036"/>
            <a:ext cx="4797287" cy="6361044"/>
          </a:xfrm>
          <a:prstGeom prst="rect">
            <a:avLst/>
          </a:prstGeom>
          <a:noFill/>
          <a:ln w="53975" cap="rnd">
            <a:solidFill>
              <a:srgbClr val="B1E0EF"/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3E9E27B-D3A6-BE89-4E73-B419D97A2C9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496" r="36513" b="61699"/>
          <a:stretch/>
        </p:blipFill>
        <p:spPr>
          <a:xfrm>
            <a:off x="0" y="5274365"/>
            <a:ext cx="5327651" cy="2285310"/>
          </a:xfrm>
          <a:prstGeom prst="rect">
            <a:avLst/>
          </a:prstGeom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205E8F18-CC5A-3BFF-F565-A3C62A5BAEE1}"/>
              </a:ext>
            </a:extLst>
          </p:cNvPr>
          <p:cNvSpPr/>
          <p:nvPr/>
        </p:nvSpPr>
        <p:spPr>
          <a:xfrm>
            <a:off x="0" y="5274365"/>
            <a:ext cx="532765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643837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219</TotalTime>
  <Words>1446</Words>
  <Application>Microsoft Macintosh PowerPoint</Application>
  <PresentationFormat>Personalizado</PresentationFormat>
  <Paragraphs>1130</Paragraphs>
  <Slides>97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97</vt:i4>
      </vt:variant>
    </vt:vector>
  </HeadingPairs>
  <TitlesOfParts>
    <vt:vector size="106" baseType="lpstr">
      <vt:lpstr>Batang</vt:lpstr>
      <vt:lpstr>MS PMincho</vt:lpstr>
      <vt:lpstr>Arial</vt:lpstr>
      <vt:lpstr>Calibri</vt:lpstr>
      <vt:lpstr>Calibri Light</vt:lpstr>
      <vt:lpstr>Caviar Dreams</vt:lpstr>
      <vt:lpstr>Coffe Valentine</vt:lpstr>
      <vt:lpstr>FortunaDotLighter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Microsoft Office User</cp:lastModifiedBy>
  <cp:revision>7</cp:revision>
  <dcterms:created xsi:type="dcterms:W3CDTF">2023-05-14T23:54:35Z</dcterms:created>
  <dcterms:modified xsi:type="dcterms:W3CDTF">2023-08-06T01:00:40Z</dcterms:modified>
</cp:coreProperties>
</file>