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6858000" cy="9906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48" d="100"/>
          <a:sy n="48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824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506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063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980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851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393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051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498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111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498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308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6105-647F-4759-9693-9CC71FF76D6A}" type="datetimeFigureOut">
              <a:rPr lang="es-AR" smtClean="0"/>
              <a:t>6/1/2022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28EE-8A7E-4D91-B6E9-AB7B4F01EC9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722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1110" name="Picture 86" descr="Tienda Online Pegatinas de pared de vinilo con cita en español calcomanías de pared para dormitorio decoración para el hogar Decoración de pájaros | Aliexpress móv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2333625"/>
            <a:ext cx="5238748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79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6304" y="20065"/>
            <a:ext cx="6542864" cy="9708765"/>
            <a:chOff x="146304" y="20065"/>
            <a:chExt cx="6542864" cy="9708765"/>
          </a:xfrm>
        </p:grpSpPr>
        <p:sp>
          <p:nvSpPr>
            <p:cNvPr id="3" name="Rectángulo redondeado 2"/>
            <p:cNvSpPr/>
            <p:nvPr/>
          </p:nvSpPr>
          <p:spPr>
            <a:xfrm>
              <a:off x="202370" y="962438"/>
              <a:ext cx="2169565" cy="25951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304" y="3684683"/>
              <a:ext cx="2210931" cy="2755761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304" y="6567538"/>
              <a:ext cx="2210931" cy="2851863"/>
            </a:xfrm>
            <a:prstGeom prst="rect">
              <a:avLst/>
            </a:prstGeom>
          </p:spPr>
        </p:pic>
        <p:sp>
          <p:nvSpPr>
            <p:cNvPr id="6" name="Rectángulo redondeado 5"/>
            <p:cNvSpPr/>
            <p:nvPr/>
          </p:nvSpPr>
          <p:spPr>
            <a:xfrm>
              <a:off x="2896912" y="2243032"/>
              <a:ext cx="3481643" cy="942554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9127" y="3497506"/>
              <a:ext cx="3476425" cy="95097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7257219"/>
              <a:ext cx="3476426" cy="95097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6092049"/>
              <a:ext cx="3476426" cy="95097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4750051"/>
              <a:ext cx="3476426" cy="95097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8438681"/>
              <a:ext cx="3476426" cy="950978"/>
            </a:xfrm>
            <a:prstGeom prst="rect">
              <a:avLst/>
            </a:prstGeom>
          </p:spPr>
        </p:pic>
        <p:sp>
          <p:nvSpPr>
            <p:cNvPr id="12" name="Cheurón 11"/>
            <p:cNvSpPr/>
            <p:nvPr/>
          </p:nvSpPr>
          <p:spPr>
            <a:xfrm>
              <a:off x="5263137" y="2155657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3" name="Cheurón 12"/>
            <p:cNvSpPr/>
            <p:nvPr/>
          </p:nvSpPr>
          <p:spPr>
            <a:xfrm>
              <a:off x="5263137" y="3433698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4" name="Cheurón 13"/>
            <p:cNvSpPr/>
            <p:nvPr/>
          </p:nvSpPr>
          <p:spPr>
            <a:xfrm>
              <a:off x="5186870" y="4646740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5" name="Cheurón 14"/>
            <p:cNvSpPr/>
            <p:nvPr/>
          </p:nvSpPr>
          <p:spPr>
            <a:xfrm>
              <a:off x="5200458" y="7228779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6" name="Cheurón 15"/>
            <p:cNvSpPr/>
            <p:nvPr/>
          </p:nvSpPr>
          <p:spPr>
            <a:xfrm>
              <a:off x="5224760" y="6029909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7" name="Cheurón 16"/>
            <p:cNvSpPr/>
            <p:nvPr/>
          </p:nvSpPr>
          <p:spPr>
            <a:xfrm>
              <a:off x="5261336" y="8388951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180037" y="8336456"/>
              <a:ext cx="1005360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Domingo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287439" y="5997013"/>
              <a:ext cx="897958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</a:bodyPr>
            <a:lstStyle/>
            <a:p>
              <a:pPr algn="ctr"/>
              <a:r>
                <a:rPr lang="es-ES" sz="238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little sunshine" panose="02000603000000000000" pitchFamily="2" charset="0"/>
                  <a:ea typeface="A little sunshine" panose="02000603000000000000" pitchFamily="2" charset="0"/>
                </a:rPr>
                <a:t>Viernes</a:t>
              </a: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2926517" y="906311"/>
              <a:ext cx="3481643" cy="942554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216907" y="7180520"/>
              <a:ext cx="968490" cy="1503725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627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Sábado</a:t>
              </a:r>
            </a:p>
            <a:p>
              <a:pPr algn="ctr"/>
              <a:endParaRPr lang="es-ES" sz="643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287439" y="4633079"/>
              <a:ext cx="897958" cy="514223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627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Jueves</a:t>
              </a:r>
            </a:p>
          </p:txBody>
        </p:sp>
        <p:sp>
          <p:nvSpPr>
            <p:cNvPr id="23" name="Cheurón 22"/>
            <p:cNvSpPr/>
            <p:nvPr/>
          </p:nvSpPr>
          <p:spPr>
            <a:xfrm>
              <a:off x="5180037" y="870372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424586" y="811935"/>
              <a:ext cx="758498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Lunes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5223757" y="2090769"/>
              <a:ext cx="1322756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Martes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4797360" y="3407956"/>
              <a:ext cx="1749153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Miércoles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370686" y="20065"/>
              <a:ext cx="5812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4800" dirty="0">
                  <a:latin typeface="[z] Arista" panose="02000500000000020004" pitchFamily="2" charset="0"/>
                </a:rPr>
                <a:t>Semana:</a:t>
              </a:r>
            </a:p>
          </p:txBody>
        </p:sp>
        <p:sp>
          <p:nvSpPr>
            <p:cNvPr id="28" name="Terminador 27"/>
            <p:cNvSpPr/>
            <p:nvPr/>
          </p:nvSpPr>
          <p:spPr>
            <a:xfrm>
              <a:off x="334228" y="3132069"/>
              <a:ext cx="1835082" cy="417084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29" name="Terminador 28"/>
            <p:cNvSpPr/>
            <p:nvPr/>
          </p:nvSpPr>
          <p:spPr>
            <a:xfrm>
              <a:off x="241296" y="5995478"/>
              <a:ext cx="2020945" cy="391020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30" name="Terminador 29"/>
            <p:cNvSpPr/>
            <p:nvPr/>
          </p:nvSpPr>
          <p:spPr>
            <a:xfrm>
              <a:off x="245639" y="8997430"/>
              <a:ext cx="2020945" cy="349400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86" y="6139122"/>
              <a:ext cx="1729824" cy="729738"/>
            </a:xfrm>
            <a:prstGeom prst="rect">
              <a:avLst/>
            </a:prstGeom>
          </p:spPr>
        </p:pic>
        <p:sp>
          <p:nvSpPr>
            <p:cNvPr id="32" name="CuadroTexto 31"/>
            <p:cNvSpPr txBox="1"/>
            <p:nvPr/>
          </p:nvSpPr>
          <p:spPr>
            <a:xfrm>
              <a:off x="435282" y="3004975"/>
              <a:ext cx="2020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dirty="0">
                  <a:latin typeface="[z] Arista" panose="02000500000000020004" pitchFamily="2" charset="0"/>
                </a:rPr>
                <a:t>Objetivos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39866" y="5912093"/>
              <a:ext cx="1494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>
                  <a:latin typeface="[z] Arista" panose="02000500000000020004" pitchFamily="2" charset="0"/>
                </a:rPr>
                <a:t>Logros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370686" y="8941297"/>
              <a:ext cx="1798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dirty="0">
                  <a:latin typeface="[z] Arista" panose="02000500000000020004" pitchFamily="2" charset="0"/>
                </a:rPr>
                <a:t>Motivación</a:t>
              </a:r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73" y="8999092"/>
              <a:ext cx="1729824" cy="729738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344" y="41859"/>
              <a:ext cx="1729824" cy="729738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10" y="854487"/>
              <a:ext cx="1195904" cy="588206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92429" y="4044729"/>
              <a:ext cx="2165379" cy="340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49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6304" y="20065"/>
            <a:ext cx="6542864" cy="9708765"/>
            <a:chOff x="146304" y="20065"/>
            <a:chExt cx="6542864" cy="9708765"/>
          </a:xfrm>
        </p:grpSpPr>
        <p:sp>
          <p:nvSpPr>
            <p:cNvPr id="3" name="Rectángulo redondeado 2"/>
            <p:cNvSpPr/>
            <p:nvPr/>
          </p:nvSpPr>
          <p:spPr>
            <a:xfrm>
              <a:off x="202370" y="962438"/>
              <a:ext cx="2169565" cy="25951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304" y="3684683"/>
              <a:ext cx="2210931" cy="2755761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304" y="6567538"/>
              <a:ext cx="2210931" cy="2851863"/>
            </a:xfrm>
            <a:prstGeom prst="rect">
              <a:avLst/>
            </a:prstGeom>
          </p:spPr>
        </p:pic>
        <p:sp>
          <p:nvSpPr>
            <p:cNvPr id="6" name="Rectángulo redondeado 5"/>
            <p:cNvSpPr/>
            <p:nvPr/>
          </p:nvSpPr>
          <p:spPr>
            <a:xfrm>
              <a:off x="2896912" y="2243032"/>
              <a:ext cx="3481643" cy="942554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9127" y="3497506"/>
              <a:ext cx="3476425" cy="95097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7257219"/>
              <a:ext cx="3476426" cy="95097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6092049"/>
              <a:ext cx="3476426" cy="95097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4750051"/>
              <a:ext cx="3476426" cy="95097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8438681"/>
              <a:ext cx="3476426" cy="950978"/>
            </a:xfrm>
            <a:prstGeom prst="rect">
              <a:avLst/>
            </a:prstGeom>
          </p:spPr>
        </p:pic>
        <p:sp>
          <p:nvSpPr>
            <p:cNvPr id="12" name="Cheurón 11"/>
            <p:cNvSpPr/>
            <p:nvPr/>
          </p:nvSpPr>
          <p:spPr>
            <a:xfrm>
              <a:off x="5263137" y="2155657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3" name="Cheurón 12"/>
            <p:cNvSpPr/>
            <p:nvPr/>
          </p:nvSpPr>
          <p:spPr>
            <a:xfrm>
              <a:off x="5263137" y="3433698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4" name="Cheurón 13"/>
            <p:cNvSpPr/>
            <p:nvPr/>
          </p:nvSpPr>
          <p:spPr>
            <a:xfrm>
              <a:off x="5186870" y="4646740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5" name="Cheurón 14"/>
            <p:cNvSpPr/>
            <p:nvPr/>
          </p:nvSpPr>
          <p:spPr>
            <a:xfrm>
              <a:off x="5200458" y="7228779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6" name="Cheurón 15"/>
            <p:cNvSpPr/>
            <p:nvPr/>
          </p:nvSpPr>
          <p:spPr>
            <a:xfrm>
              <a:off x="5224760" y="6029909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7" name="Cheurón 16"/>
            <p:cNvSpPr/>
            <p:nvPr/>
          </p:nvSpPr>
          <p:spPr>
            <a:xfrm>
              <a:off x="5261336" y="8388951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180037" y="8336456"/>
              <a:ext cx="1005360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Domingo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287439" y="5997013"/>
              <a:ext cx="897958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</a:bodyPr>
            <a:lstStyle/>
            <a:p>
              <a:pPr algn="ctr"/>
              <a:r>
                <a:rPr lang="es-ES" sz="238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little sunshine" panose="02000603000000000000" pitchFamily="2" charset="0"/>
                  <a:ea typeface="A little sunshine" panose="02000603000000000000" pitchFamily="2" charset="0"/>
                </a:rPr>
                <a:t>Viernes</a:t>
              </a: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2926517" y="906311"/>
              <a:ext cx="3481643" cy="942554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216907" y="7180520"/>
              <a:ext cx="968490" cy="1503725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627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Sábado</a:t>
              </a:r>
            </a:p>
            <a:p>
              <a:pPr algn="ctr"/>
              <a:endParaRPr lang="es-ES" sz="643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287439" y="4633079"/>
              <a:ext cx="897958" cy="514223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627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Jueves</a:t>
              </a:r>
            </a:p>
          </p:txBody>
        </p:sp>
        <p:sp>
          <p:nvSpPr>
            <p:cNvPr id="23" name="Cheurón 22"/>
            <p:cNvSpPr/>
            <p:nvPr/>
          </p:nvSpPr>
          <p:spPr>
            <a:xfrm>
              <a:off x="5180037" y="870372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424586" y="811935"/>
              <a:ext cx="758498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Lunes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5223757" y="2090769"/>
              <a:ext cx="1322756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Martes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4797360" y="3407956"/>
              <a:ext cx="1749153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Miércoles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370686" y="20065"/>
              <a:ext cx="5812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4800" dirty="0">
                  <a:latin typeface="[z] Arista" panose="02000500000000020004" pitchFamily="2" charset="0"/>
                </a:rPr>
                <a:t>Semana:</a:t>
              </a:r>
            </a:p>
          </p:txBody>
        </p:sp>
        <p:sp>
          <p:nvSpPr>
            <p:cNvPr id="28" name="Terminador 27"/>
            <p:cNvSpPr/>
            <p:nvPr/>
          </p:nvSpPr>
          <p:spPr>
            <a:xfrm>
              <a:off x="334228" y="3132069"/>
              <a:ext cx="1835082" cy="417084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29" name="Terminador 28"/>
            <p:cNvSpPr/>
            <p:nvPr/>
          </p:nvSpPr>
          <p:spPr>
            <a:xfrm>
              <a:off x="241296" y="5995478"/>
              <a:ext cx="2020945" cy="391020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30" name="Terminador 29"/>
            <p:cNvSpPr/>
            <p:nvPr/>
          </p:nvSpPr>
          <p:spPr>
            <a:xfrm>
              <a:off x="245639" y="8997430"/>
              <a:ext cx="2020945" cy="349400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86" y="6139122"/>
              <a:ext cx="1729824" cy="729738"/>
            </a:xfrm>
            <a:prstGeom prst="rect">
              <a:avLst/>
            </a:prstGeom>
          </p:spPr>
        </p:pic>
        <p:sp>
          <p:nvSpPr>
            <p:cNvPr id="32" name="CuadroTexto 31"/>
            <p:cNvSpPr txBox="1"/>
            <p:nvPr/>
          </p:nvSpPr>
          <p:spPr>
            <a:xfrm>
              <a:off x="435282" y="3004975"/>
              <a:ext cx="2020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dirty="0">
                  <a:latin typeface="[z] Arista" panose="02000500000000020004" pitchFamily="2" charset="0"/>
                </a:rPr>
                <a:t>Objetivos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39866" y="5912093"/>
              <a:ext cx="1494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>
                  <a:latin typeface="[z] Arista" panose="02000500000000020004" pitchFamily="2" charset="0"/>
                </a:rPr>
                <a:t>Logros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370686" y="8941297"/>
              <a:ext cx="1798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dirty="0">
                  <a:latin typeface="[z] Arista" panose="02000500000000020004" pitchFamily="2" charset="0"/>
                </a:rPr>
                <a:t>Motivación</a:t>
              </a:r>
            </a:p>
          </p:txBody>
        </p:sp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73" y="8999092"/>
              <a:ext cx="1729824" cy="729738"/>
            </a:xfrm>
            <a:prstGeom prst="rect">
              <a:avLst/>
            </a:prstGeom>
          </p:spPr>
        </p:pic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344" y="41859"/>
              <a:ext cx="1729824" cy="729738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10" y="854487"/>
              <a:ext cx="1195904" cy="588206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92429" y="4044729"/>
              <a:ext cx="2165379" cy="340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5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16135" y="3963245"/>
            <a:ext cx="5153356" cy="120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>
                <a:latin typeface="[z] Arista" panose="02000500000000020004" pitchFamily="2" charset="0"/>
              </a:rPr>
              <a:t>Pedidos</a:t>
            </a:r>
          </a:p>
        </p:txBody>
      </p:sp>
    </p:spTree>
    <p:extLst>
      <p:ext uri="{BB962C8B-B14F-4D97-AF65-F5344CB8AC3E}">
        <p14:creationId xmlns:p14="http://schemas.microsoft.com/office/powerpoint/2010/main" val="124520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o 71"/>
          <p:cNvGrpSpPr/>
          <p:nvPr/>
        </p:nvGrpSpPr>
        <p:grpSpPr>
          <a:xfrm>
            <a:off x="404070" y="250766"/>
            <a:ext cx="6035003" cy="4353104"/>
            <a:chOff x="404070" y="250766"/>
            <a:chExt cx="6035003" cy="4353104"/>
          </a:xfrm>
        </p:grpSpPr>
        <p:grpSp>
          <p:nvGrpSpPr>
            <p:cNvPr id="63" name="Grupo 62"/>
            <p:cNvGrpSpPr/>
            <p:nvPr/>
          </p:nvGrpSpPr>
          <p:grpSpPr>
            <a:xfrm>
              <a:off x="404070" y="250766"/>
              <a:ext cx="6004053" cy="1084358"/>
              <a:chOff x="404072" y="1163776"/>
              <a:chExt cx="5958251" cy="943045"/>
            </a:xfrm>
          </p:grpSpPr>
          <p:sp>
            <p:nvSpPr>
              <p:cNvPr id="4" name="Rectángulo: esquinas redondeadas 38">
                <a:extLst>
                  <a:ext uri="{FF2B5EF4-FFF2-40B4-BE49-F238E27FC236}">
                    <a16:creationId xmlns:a16="http://schemas.microsoft.com/office/drawing/2014/main" id="{DF81847D-A3FB-48BB-9D7F-627FCE2C35A4}"/>
                  </a:ext>
                </a:extLst>
              </p:cNvPr>
              <p:cNvSpPr/>
              <p:nvPr/>
            </p:nvSpPr>
            <p:spPr>
              <a:xfrm>
                <a:off x="404072" y="1163776"/>
                <a:ext cx="5958251" cy="864809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L" sz="1000"/>
              </a:p>
            </p:txBody>
          </p:sp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DD1CF3A1-BA95-4AF6-962D-1E57466DB490}"/>
                  </a:ext>
                </a:extLst>
              </p:cNvPr>
              <p:cNvSpPr/>
              <p:nvPr/>
            </p:nvSpPr>
            <p:spPr>
              <a:xfrm>
                <a:off x="448013" y="1172670"/>
                <a:ext cx="3392163" cy="934151"/>
              </a:xfrm>
              <a:prstGeom prst="rect">
                <a:avLst/>
              </a:prstGeom>
              <a:noFill/>
            </p:spPr>
            <p:txBody>
              <a:bodyPr wrap="squar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Clienta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Teléfono 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Abono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Fecha de Entrega</a:t>
                </a:r>
              </a:p>
            </p:txBody>
          </p:sp>
          <p:cxnSp>
            <p:nvCxnSpPr>
              <p:cNvPr id="6" name="Conector recto 5">
                <a:extLst>
                  <a:ext uri="{FF2B5EF4-FFF2-40B4-BE49-F238E27FC236}">
                    <a16:creationId xmlns:a16="http://schemas.microsoft.com/office/drawing/2014/main" id="{DBC0A993-92F5-48AC-AC89-87F0F92BE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333230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C2751190-ABE6-465A-ADF6-8DC40EAA3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752377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1D3D2E2C-CBC1-4015-9E01-3136F1C69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3432" y="1951970"/>
                <a:ext cx="4477071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A5472F70-BCD2-4BF4-9C61-4CEB8EF442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526322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6D80601-C5FB-4553-929C-0C0EBA648CBE}"/>
                </a:ext>
              </a:extLst>
            </p:cNvPr>
            <p:cNvSpPr/>
            <p:nvPr/>
          </p:nvSpPr>
          <p:spPr>
            <a:xfrm>
              <a:off x="4334343" y="3539437"/>
              <a:ext cx="2005217" cy="38979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2D505235-1FF5-4403-A9C0-330B280B0981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H="1">
              <a:off x="5336952" y="1394993"/>
              <a:ext cx="128" cy="2534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2089CEE-85E8-4939-9CDD-E2F368AF6BF5}"/>
                </a:ext>
              </a:extLst>
            </p:cNvPr>
            <p:cNvSpPr/>
            <p:nvPr/>
          </p:nvSpPr>
          <p:spPr>
            <a:xfrm>
              <a:off x="4334343" y="3552892"/>
              <a:ext cx="1042478" cy="274130"/>
            </a:xfrm>
            <a:prstGeom prst="rect">
              <a:avLst/>
            </a:prstGeom>
            <a:noFill/>
          </p:spPr>
          <p:txBody>
            <a:bodyPr wrap="none" lIns="69782" tIns="34891" rIns="69782" bIns="3489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137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Hestina" panose="02000500000000000000" pitchFamily="2" charset="0"/>
                </a:rPr>
                <a:t>Total $</a:t>
              </a: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A82F8A4-CEA9-46B2-A450-3BC85712CF6D}"/>
                </a:ext>
              </a:extLst>
            </p:cNvPr>
            <p:cNvSpPr/>
            <p:nvPr/>
          </p:nvSpPr>
          <p:spPr>
            <a:xfrm>
              <a:off x="447219" y="1385529"/>
              <a:ext cx="5914311" cy="215442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90DEFF44-03D3-4F84-87BC-32FDD00F436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1620602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10096C96-FACD-4897-955E-F3AEB41A924A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301079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EE91EFFD-57AC-4106-A8CB-FA8ADB3107F1}"/>
                </a:ext>
              </a:extLst>
            </p:cNvPr>
            <p:cNvCxnSpPr>
              <a:cxnSpLocks/>
            </p:cNvCxnSpPr>
            <p:nvPr/>
          </p:nvCxnSpPr>
          <p:spPr>
            <a:xfrm>
              <a:off x="1418290" y="1385527"/>
              <a:ext cx="0" cy="2154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DBCBB33D-DEEF-4901-81E5-1EF33EBC100D}"/>
                </a:ext>
              </a:extLst>
            </p:cNvPr>
            <p:cNvCxnSpPr>
              <a:cxnSpLocks/>
            </p:cNvCxnSpPr>
            <p:nvPr/>
          </p:nvCxnSpPr>
          <p:spPr>
            <a:xfrm>
              <a:off x="4335899" y="1385527"/>
              <a:ext cx="0" cy="215442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57305EBC-12A8-44D4-A8E6-F9292EDE2D3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1814104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B11ADC9D-F51F-47F8-BA8A-B845A0D5C11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013683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3C6DFDD4-EEFD-4042-8358-B21DAC6ED020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249323"/>
              <a:ext cx="58685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F5FC24AF-0431-4C5B-BC52-29D4AC57EF3F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>
              <a:off x="447219" y="2462742"/>
              <a:ext cx="5892341" cy="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4D81E518-1E5A-43FD-94FA-B445EF5071EB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662378"/>
              <a:ext cx="58703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5E765471-290C-41C1-BBB6-C99ED5C48855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881931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6AC43FA2-778A-43E5-A789-9593A46206C3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101485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upo 69"/>
            <p:cNvGrpSpPr/>
            <p:nvPr/>
          </p:nvGrpSpPr>
          <p:grpSpPr>
            <a:xfrm>
              <a:off x="467754" y="3655682"/>
              <a:ext cx="3669313" cy="948188"/>
              <a:chOff x="414946" y="4314629"/>
              <a:chExt cx="3669313" cy="948188"/>
            </a:xfrm>
          </p:grpSpPr>
          <p:sp>
            <p:nvSpPr>
              <p:cNvPr id="26" name="Rectangle 1">
                <a:extLst>
                  <a:ext uri="{FF2B5EF4-FFF2-40B4-BE49-F238E27FC236}">
                    <a16:creationId xmlns:a16="http://schemas.microsoft.com/office/drawing/2014/main" id="{36D0298F-AF26-4975-ACDD-2C67DBC74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7" y="4314629"/>
                <a:ext cx="116774" cy="42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Rectangle 1">
                <a:extLst>
                  <a:ext uri="{FF2B5EF4-FFF2-40B4-BE49-F238E27FC236}">
                    <a16:creationId xmlns:a16="http://schemas.microsoft.com/office/drawing/2014/main" id="{8CA495F3-5E3D-4D26-ABC5-473099532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6" y="4866670"/>
                <a:ext cx="1284066" cy="255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54"/>
                <a:r>
                  <a:rPr lang="en-US" altLang="en-US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en-US" altLang="en-US"/>
              </a:p>
            </p:txBody>
          </p:sp>
          <p:sp>
            <p:nvSpPr>
              <p:cNvPr id="28" name="Rectángulo redondeado 8">
                <a:extLst>
                  <a:ext uri="{FF2B5EF4-FFF2-40B4-BE49-F238E27FC236}">
                    <a16:creationId xmlns:a16="http://schemas.microsoft.com/office/drawing/2014/main" id="{272A57E5-202F-49F3-BDB2-D18BDF7FC4C4}"/>
                  </a:ext>
                </a:extLst>
              </p:cNvPr>
              <p:cNvSpPr/>
              <p:nvPr/>
            </p:nvSpPr>
            <p:spPr>
              <a:xfrm>
                <a:off x="428960" y="4438230"/>
                <a:ext cx="3655298" cy="824587"/>
              </a:xfrm>
              <a:prstGeom prst="roundRect">
                <a:avLst/>
              </a:prstGeom>
              <a:solidFill>
                <a:schemeClr val="bg1">
                  <a:alpha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1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53E3E48D-C8C1-4C46-A699-8993845B23B9}"/>
                  </a:ext>
                </a:extLst>
              </p:cNvPr>
              <p:cNvSpPr/>
              <p:nvPr/>
            </p:nvSpPr>
            <p:spPr>
              <a:xfrm>
                <a:off x="414946" y="4461831"/>
                <a:ext cx="1311119" cy="347462"/>
              </a:xfrm>
              <a:prstGeom prst="rect">
                <a:avLst/>
              </a:prstGeom>
              <a:noFill/>
            </p:spPr>
            <p:txBody>
              <a:bodyPr wrap="non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s-ES" b="1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Observación</a:t>
                </a:r>
                <a:endParaRPr lang="es-ES" sz="20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Goudy Old Style" panose="02020502050305020303" pitchFamily="18" charset="0"/>
                </a:endParaRPr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987806DB-2116-4A84-86D3-587E1A2547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0" y="4847760"/>
                <a:ext cx="36552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30">
                <a:extLst>
                  <a:ext uri="{FF2B5EF4-FFF2-40B4-BE49-F238E27FC236}">
                    <a16:creationId xmlns:a16="http://schemas.microsoft.com/office/drawing/2014/main" id="{C34A7EA1-EF6D-4F4F-BADF-CD95AD146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987" y="4657882"/>
                <a:ext cx="24442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2BC0D853-2C5C-4412-8697-623C774A0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183" y="5121784"/>
                <a:ext cx="36050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CuadroTexto 64"/>
            <p:cNvSpPr txBox="1"/>
            <p:nvPr/>
          </p:nvSpPr>
          <p:spPr>
            <a:xfrm>
              <a:off x="479183" y="1349116"/>
              <a:ext cx="78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Cant.</a:t>
              </a:r>
            </a:p>
          </p:txBody>
        </p:sp>
        <p:sp>
          <p:nvSpPr>
            <p:cNvPr id="66" name="CuadroTexto 65"/>
            <p:cNvSpPr txBox="1"/>
            <p:nvPr/>
          </p:nvSpPr>
          <p:spPr>
            <a:xfrm>
              <a:off x="1639987" y="1335127"/>
              <a:ext cx="2518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Producto</a:t>
              </a:r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4360522" y="1369381"/>
              <a:ext cx="1016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Unidad</a:t>
              </a:r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5432394" y="1349116"/>
              <a:ext cx="1006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Total</a:t>
              </a:r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467754" y="5110045"/>
            <a:ext cx="6035003" cy="4353104"/>
            <a:chOff x="404070" y="250766"/>
            <a:chExt cx="6035003" cy="4353104"/>
          </a:xfrm>
        </p:grpSpPr>
        <p:grpSp>
          <p:nvGrpSpPr>
            <p:cNvPr id="74" name="Grupo 73"/>
            <p:cNvGrpSpPr/>
            <p:nvPr/>
          </p:nvGrpSpPr>
          <p:grpSpPr>
            <a:xfrm>
              <a:off x="404070" y="250766"/>
              <a:ext cx="6004053" cy="1084358"/>
              <a:chOff x="404072" y="1163776"/>
              <a:chExt cx="5958251" cy="943045"/>
            </a:xfrm>
          </p:grpSpPr>
          <p:sp>
            <p:nvSpPr>
              <p:cNvPr id="102" name="Rectángulo: esquinas redondeadas 38">
                <a:extLst>
                  <a:ext uri="{FF2B5EF4-FFF2-40B4-BE49-F238E27FC236}">
                    <a16:creationId xmlns:a16="http://schemas.microsoft.com/office/drawing/2014/main" id="{DF81847D-A3FB-48BB-9D7F-627FCE2C35A4}"/>
                  </a:ext>
                </a:extLst>
              </p:cNvPr>
              <p:cNvSpPr/>
              <p:nvPr/>
            </p:nvSpPr>
            <p:spPr>
              <a:xfrm>
                <a:off x="404072" y="1163776"/>
                <a:ext cx="5958251" cy="864809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L" sz="1000"/>
              </a:p>
            </p:txBody>
          </p:sp>
          <p:sp>
            <p:nvSpPr>
              <p:cNvPr id="103" name="Rectángulo 102">
                <a:extLst>
                  <a:ext uri="{FF2B5EF4-FFF2-40B4-BE49-F238E27FC236}">
                    <a16:creationId xmlns:a16="http://schemas.microsoft.com/office/drawing/2014/main" id="{DD1CF3A1-BA95-4AF6-962D-1E57466DB490}"/>
                  </a:ext>
                </a:extLst>
              </p:cNvPr>
              <p:cNvSpPr/>
              <p:nvPr/>
            </p:nvSpPr>
            <p:spPr>
              <a:xfrm>
                <a:off x="448013" y="1172670"/>
                <a:ext cx="3392163" cy="934151"/>
              </a:xfrm>
              <a:prstGeom prst="rect">
                <a:avLst/>
              </a:prstGeom>
              <a:noFill/>
            </p:spPr>
            <p:txBody>
              <a:bodyPr wrap="squar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Clienta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Teléfono 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Abono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Fecha de Entrega</a:t>
                </a:r>
              </a:p>
            </p:txBody>
          </p:sp>
          <p:cxnSp>
            <p:nvCxnSpPr>
              <p:cNvPr id="104" name="Conector recto 103">
                <a:extLst>
                  <a:ext uri="{FF2B5EF4-FFF2-40B4-BE49-F238E27FC236}">
                    <a16:creationId xmlns:a16="http://schemas.microsoft.com/office/drawing/2014/main" id="{DBC0A993-92F5-48AC-AC89-87F0F92BE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333230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ector recto 104">
                <a:extLst>
                  <a:ext uri="{FF2B5EF4-FFF2-40B4-BE49-F238E27FC236}">
                    <a16:creationId xmlns:a16="http://schemas.microsoft.com/office/drawing/2014/main" id="{C2751190-ABE6-465A-ADF6-8DC40EAA3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752377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1D3D2E2C-CBC1-4015-9E01-3136F1C69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3432" y="1951970"/>
                <a:ext cx="4477071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ector recto 106">
                <a:extLst>
                  <a:ext uri="{FF2B5EF4-FFF2-40B4-BE49-F238E27FC236}">
                    <a16:creationId xmlns:a16="http://schemas.microsoft.com/office/drawing/2014/main" id="{A5472F70-BCD2-4BF4-9C61-4CEB8EF442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526322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36D80601-C5FB-4553-929C-0C0EBA648CBE}"/>
                </a:ext>
              </a:extLst>
            </p:cNvPr>
            <p:cNvSpPr/>
            <p:nvPr/>
          </p:nvSpPr>
          <p:spPr>
            <a:xfrm>
              <a:off x="4334343" y="3539437"/>
              <a:ext cx="2005217" cy="38979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2D505235-1FF5-4403-A9C0-330B280B0981}"/>
                </a:ext>
              </a:extLst>
            </p:cNvPr>
            <p:cNvCxnSpPr>
              <a:cxnSpLocks/>
              <a:endCxn id="75" idx="2"/>
            </p:cNvCxnSpPr>
            <p:nvPr/>
          </p:nvCxnSpPr>
          <p:spPr>
            <a:xfrm flipH="1">
              <a:off x="5336952" y="1394993"/>
              <a:ext cx="128" cy="2534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42089CEE-85E8-4939-9CDD-E2F368AF6BF5}"/>
                </a:ext>
              </a:extLst>
            </p:cNvPr>
            <p:cNvSpPr/>
            <p:nvPr/>
          </p:nvSpPr>
          <p:spPr>
            <a:xfrm>
              <a:off x="4334343" y="3552892"/>
              <a:ext cx="1042478" cy="274130"/>
            </a:xfrm>
            <a:prstGeom prst="rect">
              <a:avLst/>
            </a:prstGeom>
            <a:noFill/>
          </p:spPr>
          <p:txBody>
            <a:bodyPr wrap="none" lIns="69782" tIns="34891" rIns="69782" bIns="3489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137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Hestina" panose="02000500000000000000" pitchFamily="2" charset="0"/>
                </a:rPr>
                <a:t>Total $</a:t>
              </a:r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8A82F8A4-CEA9-46B2-A450-3BC85712CF6D}"/>
                </a:ext>
              </a:extLst>
            </p:cNvPr>
            <p:cNvSpPr/>
            <p:nvPr/>
          </p:nvSpPr>
          <p:spPr>
            <a:xfrm>
              <a:off x="447219" y="1385529"/>
              <a:ext cx="5914311" cy="215442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79" name="Conector recto 78">
              <a:extLst>
                <a:ext uri="{FF2B5EF4-FFF2-40B4-BE49-F238E27FC236}">
                  <a16:creationId xmlns:a16="http://schemas.microsoft.com/office/drawing/2014/main" id="{90DEFF44-03D3-4F84-87BC-32FDD00F436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1620602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>
              <a:extLst>
                <a:ext uri="{FF2B5EF4-FFF2-40B4-BE49-F238E27FC236}">
                  <a16:creationId xmlns:a16="http://schemas.microsoft.com/office/drawing/2014/main" id="{10096C96-FACD-4897-955E-F3AEB41A924A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301079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EE91EFFD-57AC-4106-A8CB-FA8ADB3107F1}"/>
                </a:ext>
              </a:extLst>
            </p:cNvPr>
            <p:cNvCxnSpPr>
              <a:cxnSpLocks/>
            </p:cNvCxnSpPr>
            <p:nvPr/>
          </p:nvCxnSpPr>
          <p:spPr>
            <a:xfrm>
              <a:off x="1418290" y="1385527"/>
              <a:ext cx="0" cy="2154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id="{DBCBB33D-DEEF-4901-81E5-1EF33EBC100D}"/>
                </a:ext>
              </a:extLst>
            </p:cNvPr>
            <p:cNvCxnSpPr>
              <a:cxnSpLocks/>
            </p:cNvCxnSpPr>
            <p:nvPr/>
          </p:nvCxnSpPr>
          <p:spPr>
            <a:xfrm>
              <a:off x="4335899" y="1385527"/>
              <a:ext cx="0" cy="215442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57305EBC-12A8-44D4-A8E6-F9292EDE2D3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1814104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B11ADC9D-F51F-47F8-BA8A-B845A0D5C11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013683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>
              <a:extLst>
                <a:ext uri="{FF2B5EF4-FFF2-40B4-BE49-F238E27FC236}">
                  <a16:creationId xmlns:a16="http://schemas.microsoft.com/office/drawing/2014/main" id="{3C6DFDD4-EEFD-4042-8358-B21DAC6ED020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249323"/>
              <a:ext cx="58685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>
              <a:extLst>
                <a:ext uri="{FF2B5EF4-FFF2-40B4-BE49-F238E27FC236}">
                  <a16:creationId xmlns:a16="http://schemas.microsoft.com/office/drawing/2014/main" id="{F5FC24AF-0431-4C5B-BC52-29D4AC57EF3F}"/>
                </a:ext>
              </a:extLst>
            </p:cNvPr>
            <p:cNvCxnSpPr>
              <a:cxnSpLocks/>
              <a:stCxn id="78" idx="1"/>
            </p:cNvCxnSpPr>
            <p:nvPr/>
          </p:nvCxnSpPr>
          <p:spPr>
            <a:xfrm>
              <a:off x="447219" y="2462742"/>
              <a:ext cx="5892341" cy="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86">
              <a:extLst>
                <a:ext uri="{FF2B5EF4-FFF2-40B4-BE49-F238E27FC236}">
                  <a16:creationId xmlns:a16="http://schemas.microsoft.com/office/drawing/2014/main" id="{4D81E518-1E5A-43FD-94FA-B445EF5071EB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662378"/>
              <a:ext cx="58703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87">
              <a:extLst>
                <a:ext uri="{FF2B5EF4-FFF2-40B4-BE49-F238E27FC236}">
                  <a16:creationId xmlns:a16="http://schemas.microsoft.com/office/drawing/2014/main" id="{5E765471-290C-41C1-BBB6-C99ED5C48855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881931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cto 88">
              <a:extLst>
                <a:ext uri="{FF2B5EF4-FFF2-40B4-BE49-F238E27FC236}">
                  <a16:creationId xmlns:a16="http://schemas.microsoft.com/office/drawing/2014/main" id="{6AC43FA2-778A-43E5-A789-9593A46206C3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101485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upo 89"/>
            <p:cNvGrpSpPr/>
            <p:nvPr/>
          </p:nvGrpSpPr>
          <p:grpSpPr>
            <a:xfrm>
              <a:off x="467754" y="3655682"/>
              <a:ext cx="3669313" cy="948188"/>
              <a:chOff x="414946" y="4314629"/>
              <a:chExt cx="3669313" cy="948188"/>
            </a:xfrm>
          </p:grpSpPr>
          <p:sp>
            <p:nvSpPr>
              <p:cNvPr id="95" name="Rectangle 1">
                <a:extLst>
                  <a:ext uri="{FF2B5EF4-FFF2-40B4-BE49-F238E27FC236}">
                    <a16:creationId xmlns:a16="http://schemas.microsoft.com/office/drawing/2014/main" id="{36D0298F-AF26-4975-ACDD-2C67DBC74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7" y="4314629"/>
                <a:ext cx="116774" cy="42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Rectangle 1">
                <a:extLst>
                  <a:ext uri="{FF2B5EF4-FFF2-40B4-BE49-F238E27FC236}">
                    <a16:creationId xmlns:a16="http://schemas.microsoft.com/office/drawing/2014/main" id="{8CA495F3-5E3D-4D26-ABC5-473099532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6" y="4866670"/>
                <a:ext cx="1284066" cy="255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54"/>
                <a:r>
                  <a:rPr lang="en-US" altLang="en-US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en-US" altLang="en-US"/>
              </a:p>
            </p:txBody>
          </p:sp>
          <p:sp>
            <p:nvSpPr>
              <p:cNvPr id="97" name="Rectángulo redondeado 8">
                <a:extLst>
                  <a:ext uri="{FF2B5EF4-FFF2-40B4-BE49-F238E27FC236}">
                    <a16:creationId xmlns:a16="http://schemas.microsoft.com/office/drawing/2014/main" id="{272A57E5-202F-49F3-BDB2-D18BDF7FC4C4}"/>
                  </a:ext>
                </a:extLst>
              </p:cNvPr>
              <p:cNvSpPr/>
              <p:nvPr/>
            </p:nvSpPr>
            <p:spPr>
              <a:xfrm>
                <a:off x="428960" y="4438230"/>
                <a:ext cx="3655298" cy="824587"/>
              </a:xfrm>
              <a:prstGeom prst="roundRect">
                <a:avLst/>
              </a:prstGeom>
              <a:solidFill>
                <a:schemeClr val="bg1">
                  <a:alpha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1"/>
              </a:p>
            </p:txBody>
          </p:sp>
          <p:sp>
            <p:nvSpPr>
              <p:cNvPr id="98" name="Rectángulo 97">
                <a:extLst>
                  <a:ext uri="{FF2B5EF4-FFF2-40B4-BE49-F238E27FC236}">
                    <a16:creationId xmlns:a16="http://schemas.microsoft.com/office/drawing/2014/main" id="{53E3E48D-C8C1-4C46-A699-8993845B23B9}"/>
                  </a:ext>
                </a:extLst>
              </p:cNvPr>
              <p:cNvSpPr/>
              <p:nvPr/>
            </p:nvSpPr>
            <p:spPr>
              <a:xfrm>
                <a:off x="414946" y="4461831"/>
                <a:ext cx="1311119" cy="347462"/>
              </a:xfrm>
              <a:prstGeom prst="rect">
                <a:avLst/>
              </a:prstGeom>
              <a:noFill/>
            </p:spPr>
            <p:txBody>
              <a:bodyPr wrap="non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s-ES" b="1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Observación</a:t>
                </a:r>
                <a:endParaRPr lang="es-ES" sz="20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Goudy Old Style" panose="02020502050305020303" pitchFamily="18" charset="0"/>
                </a:endParaRPr>
              </a:p>
            </p:txBody>
          </p:sp>
          <p:cxnSp>
            <p:nvCxnSpPr>
              <p:cNvPr id="99" name="Conector recto 98">
                <a:extLst>
                  <a:ext uri="{FF2B5EF4-FFF2-40B4-BE49-F238E27FC236}">
                    <a16:creationId xmlns:a16="http://schemas.microsoft.com/office/drawing/2014/main" id="{987806DB-2116-4A84-86D3-587E1A2547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0" y="4847760"/>
                <a:ext cx="36552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ector recto 99">
                <a:extLst>
                  <a:ext uri="{FF2B5EF4-FFF2-40B4-BE49-F238E27FC236}">
                    <a16:creationId xmlns:a16="http://schemas.microsoft.com/office/drawing/2014/main" id="{C34A7EA1-EF6D-4F4F-BADF-CD95AD146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987" y="4657882"/>
                <a:ext cx="24442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ector recto 100">
                <a:extLst>
                  <a:ext uri="{FF2B5EF4-FFF2-40B4-BE49-F238E27FC236}">
                    <a16:creationId xmlns:a16="http://schemas.microsoft.com/office/drawing/2014/main" id="{2BC0D853-2C5C-4412-8697-623C774A0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183" y="5121784"/>
                <a:ext cx="36050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CuadroTexto 90"/>
            <p:cNvSpPr txBox="1"/>
            <p:nvPr/>
          </p:nvSpPr>
          <p:spPr>
            <a:xfrm>
              <a:off x="479183" y="1349116"/>
              <a:ext cx="78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Cant.</a:t>
              </a:r>
            </a:p>
          </p:txBody>
        </p:sp>
        <p:sp>
          <p:nvSpPr>
            <p:cNvPr id="92" name="CuadroTexto 91"/>
            <p:cNvSpPr txBox="1"/>
            <p:nvPr/>
          </p:nvSpPr>
          <p:spPr>
            <a:xfrm>
              <a:off x="1639987" y="1335127"/>
              <a:ext cx="2518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Producto</a:t>
              </a:r>
            </a:p>
          </p:txBody>
        </p:sp>
        <p:sp>
          <p:nvSpPr>
            <p:cNvPr id="93" name="CuadroTexto 92"/>
            <p:cNvSpPr txBox="1"/>
            <p:nvPr/>
          </p:nvSpPr>
          <p:spPr>
            <a:xfrm>
              <a:off x="4360522" y="1369381"/>
              <a:ext cx="1016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Unidad</a:t>
              </a:r>
            </a:p>
          </p:txBody>
        </p:sp>
        <p:sp>
          <p:nvSpPr>
            <p:cNvPr id="94" name="CuadroTexto 93"/>
            <p:cNvSpPr txBox="1"/>
            <p:nvPr/>
          </p:nvSpPr>
          <p:spPr>
            <a:xfrm>
              <a:off x="5432394" y="1349116"/>
              <a:ext cx="1006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Total</a:t>
              </a:r>
            </a:p>
          </p:txBody>
        </p:sp>
      </p:grpSp>
      <p:pic>
        <p:nvPicPr>
          <p:cNvPr id="108" name="Imagen 107">
            <a:extLst>
              <a:ext uri="{FF2B5EF4-FFF2-40B4-BE49-F238E27FC236}">
                <a16:creationId xmlns:a16="http://schemas.microsoft.com/office/drawing/2014/main" id="{BD448436-8144-4AFD-8EB2-B895439A3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66" y="4227700"/>
            <a:ext cx="1418078" cy="697482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:a16="http://schemas.microsoft.com/office/drawing/2014/main" id="{BD448436-8144-4AFD-8EB2-B895439A3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50" y="9023586"/>
            <a:ext cx="1418078" cy="69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8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85782" y="397070"/>
            <a:ext cx="6035003" cy="4353104"/>
            <a:chOff x="404070" y="250766"/>
            <a:chExt cx="6035003" cy="4353104"/>
          </a:xfrm>
        </p:grpSpPr>
        <p:grpSp>
          <p:nvGrpSpPr>
            <p:cNvPr id="3" name="Grupo 2"/>
            <p:cNvGrpSpPr/>
            <p:nvPr/>
          </p:nvGrpSpPr>
          <p:grpSpPr>
            <a:xfrm>
              <a:off x="404070" y="250766"/>
              <a:ext cx="6004053" cy="1084358"/>
              <a:chOff x="404072" y="1163776"/>
              <a:chExt cx="5958251" cy="943045"/>
            </a:xfrm>
          </p:grpSpPr>
          <p:sp>
            <p:nvSpPr>
              <p:cNvPr id="31" name="Rectángulo: esquinas redondeadas 38">
                <a:extLst>
                  <a:ext uri="{FF2B5EF4-FFF2-40B4-BE49-F238E27FC236}">
                    <a16:creationId xmlns:a16="http://schemas.microsoft.com/office/drawing/2014/main" id="{DF81847D-A3FB-48BB-9D7F-627FCE2C35A4}"/>
                  </a:ext>
                </a:extLst>
              </p:cNvPr>
              <p:cNvSpPr/>
              <p:nvPr/>
            </p:nvSpPr>
            <p:spPr>
              <a:xfrm>
                <a:off x="404072" y="1163776"/>
                <a:ext cx="5958251" cy="864809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L" sz="1000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DD1CF3A1-BA95-4AF6-962D-1E57466DB490}"/>
                  </a:ext>
                </a:extLst>
              </p:cNvPr>
              <p:cNvSpPr/>
              <p:nvPr/>
            </p:nvSpPr>
            <p:spPr>
              <a:xfrm>
                <a:off x="448013" y="1172670"/>
                <a:ext cx="3392163" cy="934151"/>
              </a:xfrm>
              <a:prstGeom prst="rect">
                <a:avLst/>
              </a:prstGeom>
              <a:noFill/>
            </p:spPr>
            <p:txBody>
              <a:bodyPr wrap="squar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Clienta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Teléfono 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Abono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Fecha de Entrega</a:t>
                </a:r>
              </a:p>
            </p:txBody>
          </p:sp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id="{DBC0A993-92F5-48AC-AC89-87F0F92BE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333230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C2751190-ABE6-465A-ADF6-8DC40EAA3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752377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1D3D2E2C-CBC1-4015-9E01-3136F1C69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3432" y="1951970"/>
                <a:ext cx="4477071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A5472F70-BCD2-4BF4-9C61-4CEB8EF442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526322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D80601-C5FB-4553-929C-0C0EBA648CBE}"/>
                </a:ext>
              </a:extLst>
            </p:cNvPr>
            <p:cNvSpPr/>
            <p:nvPr/>
          </p:nvSpPr>
          <p:spPr>
            <a:xfrm>
              <a:off x="4334343" y="3539437"/>
              <a:ext cx="2005217" cy="38979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2D505235-1FF5-4403-A9C0-330B280B0981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H="1">
              <a:off x="5336952" y="1394993"/>
              <a:ext cx="128" cy="2534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2089CEE-85E8-4939-9CDD-E2F368AF6BF5}"/>
                </a:ext>
              </a:extLst>
            </p:cNvPr>
            <p:cNvSpPr/>
            <p:nvPr/>
          </p:nvSpPr>
          <p:spPr>
            <a:xfrm>
              <a:off x="4334343" y="3552892"/>
              <a:ext cx="1042478" cy="274130"/>
            </a:xfrm>
            <a:prstGeom prst="rect">
              <a:avLst/>
            </a:prstGeom>
            <a:noFill/>
          </p:spPr>
          <p:txBody>
            <a:bodyPr wrap="none" lIns="69782" tIns="34891" rIns="69782" bIns="3489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137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Hestina" panose="02000500000000000000" pitchFamily="2" charset="0"/>
                </a:rPr>
                <a:t>Total $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A82F8A4-CEA9-46B2-A450-3BC85712CF6D}"/>
                </a:ext>
              </a:extLst>
            </p:cNvPr>
            <p:cNvSpPr/>
            <p:nvPr/>
          </p:nvSpPr>
          <p:spPr>
            <a:xfrm>
              <a:off x="447219" y="1385529"/>
              <a:ext cx="5914311" cy="215442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0DEFF44-03D3-4F84-87BC-32FDD00F436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1620602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10096C96-FACD-4897-955E-F3AEB41A924A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301079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E91EFFD-57AC-4106-A8CB-FA8ADB3107F1}"/>
                </a:ext>
              </a:extLst>
            </p:cNvPr>
            <p:cNvCxnSpPr>
              <a:cxnSpLocks/>
            </p:cNvCxnSpPr>
            <p:nvPr/>
          </p:nvCxnSpPr>
          <p:spPr>
            <a:xfrm>
              <a:off x="1418290" y="1385527"/>
              <a:ext cx="0" cy="2154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DBCBB33D-DEEF-4901-81E5-1EF33EBC100D}"/>
                </a:ext>
              </a:extLst>
            </p:cNvPr>
            <p:cNvCxnSpPr>
              <a:cxnSpLocks/>
            </p:cNvCxnSpPr>
            <p:nvPr/>
          </p:nvCxnSpPr>
          <p:spPr>
            <a:xfrm>
              <a:off x="4335899" y="1385527"/>
              <a:ext cx="0" cy="215442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57305EBC-12A8-44D4-A8E6-F9292EDE2D3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1814104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B11ADC9D-F51F-47F8-BA8A-B845A0D5C11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013683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3C6DFDD4-EEFD-4042-8358-B21DAC6ED020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249323"/>
              <a:ext cx="58685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F5FC24AF-0431-4C5B-BC52-29D4AC57EF3F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>
              <a:off x="447219" y="2462742"/>
              <a:ext cx="5892341" cy="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4D81E518-1E5A-43FD-94FA-B445EF5071EB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662378"/>
              <a:ext cx="58703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5E765471-290C-41C1-BBB6-C99ED5C48855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881931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6AC43FA2-778A-43E5-A789-9593A46206C3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101485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o 18"/>
            <p:cNvGrpSpPr/>
            <p:nvPr/>
          </p:nvGrpSpPr>
          <p:grpSpPr>
            <a:xfrm>
              <a:off x="467754" y="3655682"/>
              <a:ext cx="3669313" cy="948188"/>
              <a:chOff x="414946" y="4314629"/>
              <a:chExt cx="3669313" cy="948188"/>
            </a:xfrm>
          </p:grpSpPr>
          <p:sp>
            <p:nvSpPr>
              <p:cNvPr id="24" name="Rectangle 1">
                <a:extLst>
                  <a:ext uri="{FF2B5EF4-FFF2-40B4-BE49-F238E27FC236}">
                    <a16:creationId xmlns:a16="http://schemas.microsoft.com/office/drawing/2014/main" id="{36D0298F-AF26-4975-ACDD-2C67DBC74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7" y="4314629"/>
                <a:ext cx="116774" cy="42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Rectangle 1">
                <a:extLst>
                  <a:ext uri="{FF2B5EF4-FFF2-40B4-BE49-F238E27FC236}">
                    <a16:creationId xmlns:a16="http://schemas.microsoft.com/office/drawing/2014/main" id="{8CA495F3-5E3D-4D26-ABC5-473099532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6" y="4866670"/>
                <a:ext cx="1284066" cy="255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54"/>
                <a:r>
                  <a:rPr lang="en-US" altLang="en-US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en-US" altLang="en-US"/>
              </a:p>
            </p:txBody>
          </p:sp>
          <p:sp>
            <p:nvSpPr>
              <p:cNvPr id="26" name="Rectángulo redondeado 8">
                <a:extLst>
                  <a:ext uri="{FF2B5EF4-FFF2-40B4-BE49-F238E27FC236}">
                    <a16:creationId xmlns:a16="http://schemas.microsoft.com/office/drawing/2014/main" id="{272A57E5-202F-49F3-BDB2-D18BDF7FC4C4}"/>
                  </a:ext>
                </a:extLst>
              </p:cNvPr>
              <p:cNvSpPr/>
              <p:nvPr/>
            </p:nvSpPr>
            <p:spPr>
              <a:xfrm>
                <a:off x="428960" y="4438230"/>
                <a:ext cx="3655298" cy="824587"/>
              </a:xfrm>
              <a:prstGeom prst="roundRect">
                <a:avLst/>
              </a:prstGeom>
              <a:solidFill>
                <a:schemeClr val="bg1">
                  <a:alpha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1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53E3E48D-C8C1-4C46-A699-8993845B23B9}"/>
                  </a:ext>
                </a:extLst>
              </p:cNvPr>
              <p:cNvSpPr/>
              <p:nvPr/>
            </p:nvSpPr>
            <p:spPr>
              <a:xfrm>
                <a:off x="414946" y="4461831"/>
                <a:ext cx="1311119" cy="347462"/>
              </a:xfrm>
              <a:prstGeom prst="rect">
                <a:avLst/>
              </a:prstGeom>
              <a:noFill/>
            </p:spPr>
            <p:txBody>
              <a:bodyPr wrap="non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s-ES" b="1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Observación</a:t>
                </a:r>
                <a:endParaRPr lang="es-ES" sz="20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Goudy Old Style" panose="02020502050305020303" pitchFamily="18" charset="0"/>
                </a:endParaRPr>
              </a:p>
            </p:txBody>
          </p: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id="{987806DB-2116-4A84-86D3-587E1A2547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0" y="4847760"/>
                <a:ext cx="36552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>
                <a:extLst>
                  <a:ext uri="{FF2B5EF4-FFF2-40B4-BE49-F238E27FC236}">
                    <a16:creationId xmlns:a16="http://schemas.microsoft.com/office/drawing/2014/main" id="{C34A7EA1-EF6D-4F4F-BADF-CD95AD146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987" y="4657882"/>
                <a:ext cx="24442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2BC0D853-2C5C-4412-8697-623C774A0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183" y="5121784"/>
                <a:ext cx="36050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CuadroTexto 19"/>
            <p:cNvSpPr txBox="1"/>
            <p:nvPr/>
          </p:nvSpPr>
          <p:spPr>
            <a:xfrm>
              <a:off x="479183" y="1349116"/>
              <a:ext cx="78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Cant.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639987" y="1335127"/>
              <a:ext cx="2518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Producto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4360522" y="1369381"/>
              <a:ext cx="1016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Unidad</a:t>
              </a: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432394" y="1349116"/>
              <a:ext cx="1006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Total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05768" y="5089874"/>
            <a:ext cx="6035003" cy="4353104"/>
            <a:chOff x="404070" y="250766"/>
            <a:chExt cx="6035003" cy="4353104"/>
          </a:xfrm>
        </p:grpSpPr>
        <p:grpSp>
          <p:nvGrpSpPr>
            <p:cNvPr id="38" name="Grupo 37"/>
            <p:cNvGrpSpPr/>
            <p:nvPr/>
          </p:nvGrpSpPr>
          <p:grpSpPr>
            <a:xfrm>
              <a:off x="404070" y="250766"/>
              <a:ext cx="6004053" cy="1084358"/>
              <a:chOff x="404072" y="1163776"/>
              <a:chExt cx="5958251" cy="943045"/>
            </a:xfrm>
          </p:grpSpPr>
          <p:sp>
            <p:nvSpPr>
              <p:cNvPr id="66" name="Rectángulo: esquinas redondeadas 38">
                <a:extLst>
                  <a:ext uri="{FF2B5EF4-FFF2-40B4-BE49-F238E27FC236}">
                    <a16:creationId xmlns:a16="http://schemas.microsoft.com/office/drawing/2014/main" id="{DF81847D-A3FB-48BB-9D7F-627FCE2C35A4}"/>
                  </a:ext>
                </a:extLst>
              </p:cNvPr>
              <p:cNvSpPr/>
              <p:nvPr/>
            </p:nvSpPr>
            <p:spPr>
              <a:xfrm>
                <a:off x="404072" y="1163776"/>
                <a:ext cx="5958251" cy="864809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L" sz="1000"/>
              </a:p>
            </p:txBody>
          </p:sp>
          <p:sp>
            <p:nvSpPr>
              <p:cNvPr id="67" name="Rectángulo 66">
                <a:extLst>
                  <a:ext uri="{FF2B5EF4-FFF2-40B4-BE49-F238E27FC236}">
                    <a16:creationId xmlns:a16="http://schemas.microsoft.com/office/drawing/2014/main" id="{DD1CF3A1-BA95-4AF6-962D-1E57466DB490}"/>
                  </a:ext>
                </a:extLst>
              </p:cNvPr>
              <p:cNvSpPr/>
              <p:nvPr/>
            </p:nvSpPr>
            <p:spPr>
              <a:xfrm>
                <a:off x="448013" y="1172670"/>
                <a:ext cx="3392163" cy="934151"/>
              </a:xfrm>
              <a:prstGeom prst="rect">
                <a:avLst/>
              </a:prstGeom>
              <a:noFill/>
            </p:spPr>
            <p:txBody>
              <a:bodyPr wrap="squar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Clienta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Teléfono 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Abono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Fecha de Entrega</a:t>
                </a:r>
              </a:p>
            </p:txBody>
          </p:sp>
          <p:cxnSp>
            <p:nvCxnSpPr>
              <p:cNvPr id="68" name="Conector recto 67">
                <a:extLst>
                  <a:ext uri="{FF2B5EF4-FFF2-40B4-BE49-F238E27FC236}">
                    <a16:creationId xmlns:a16="http://schemas.microsoft.com/office/drawing/2014/main" id="{DBC0A993-92F5-48AC-AC89-87F0F92BE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333230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68">
                <a:extLst>
                  <a:ext uri="{FF2B5EF4-FFF2-40B4-BE49-F238E27FC236}">
                    <a16:creationId xmlns:a16="http://schemas.microsoft.com/office/drawing/2014/main" id="{C2751190-ABE6-465A-ADF6-8DC40EAA3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752377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69">
                <a:extLst>
                  <a:ext uri="{FF2B5EF4-FFF2-40B4-BE49-F238E27FC236}">
                    <a16:creationId xmlns:a16="http://schemas.microsoft.com/office/drawing/2014/main" id="{1D3D2E2C-CBC1-4015-9E01-3136F1C69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3432" y="1951970"/>
                <a:ext cx="4477071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>
                <a:extLst>
                  <a:ext uri="{FF2B5EF4-FFF2-40B4-BE49-F238E27FC236}">
                    <a16:creationId xmlns:a16="http://schemas.microsoft.com/office/drawing/2014/main" id="{A5472F70-BCD2-4BF4-9C61-4CEB8EF442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526322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36D80601-C5FB-4553-929C-0C0EBA648CBE}"/>
                </a:ext>
              </a:extLst>
            </p:cNvPr>
            <p:cNvSpPr/>
            <p:nvPr/>
          </p:nvSpPr>
          <p:spPr>
            <a:xfrm>
              <a:off x="4334343" y="3539437"/>
              <a:ext cx="2005217" cy="38979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2D505235-1FF5-4403-A9C0-330B280B0981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flipH="1">
              <a:off x="5336952" y="1394993"/>
              <a:ext cx="128" cy="2534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42089CEE-85E8-4939-9CDD-E2F368AF6BF5}"/>
                </a:ext>
              </a:extLst>
            </p:cNvPr>
            <p:cNvSpPr/>
            <p:nvPr/>
          </p:nvSpPr>
          <p:spPr>
            <a:xfrm>
              <a:off x="4334343" y="3552892"/>
              <a:ext cx="1042478" cy="274130"/>
            </a:xfrm>
            <a:prstGeom prst="rect">
              <a:avLst/>
            </a:prstGeom>
            <a:noFill/>
          </p:spPr>
          <p:txBody>
            <a:bodyPr wrap="none" lIns="69782" tIns="34891" rIns="69782" bIns="3489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137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Hestina" panose="02000500000000000000" pitchFamily="2" charset="0"/>
                </a:rPr>
                <a:t>Total $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8A82F8A4-CEA9-46B2-A450-3BC85712CF6D}"/>
                </a:ext>
              </a:extLst>
            </p:cNvPr>
            <p:cNvSpPr/>
            <p:nvPr/>
          </p:nvSpPr>
          <p:spPr>
            <a:xfrm>
              <a:off x="447219" y="1385529"/>
              <a:ext cx="5914311" cy="215442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90DEFF44-03D3-4F84-87BC-32FDD00F436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1620602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10096C96-FACD-4897-955E-F3AEB41A924A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301079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EE91EFFD-57AC-4106-A8CB-FA8ADB3107F1}"/>
                </a:ext>
              </a:extLst>
            </p:cNvPr>
            <p:cNvCxnSpPr>
              <a:cxnSpLocks/>
            </p:cNvCxnSpPr>
            <p:nvPr/>
          </p:nvCxnSpPr>
          <p:spPr>
            <a:xfrm>
              <a:off x="1418290" y="1385527"/>
              <a:ext cx="0" cy="2154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DBCBB33D-DEEF-4901-81E5-1EF33EBC100D}"/>
                </a:ext>
              </a:extLst>
            </p:cNvPr>
            <p:cNvCxnSpPr>
              <a:cxnSpLocks/>
            </p:cNvCxnSpPr>
            <p:nvPr/>
          </p:nvCxnSpPr>
          <p:spPr>
            <a:xfrm>
              <a:off x="4335899" y="1385527"/>
              <a:ext cx="0" cy="215442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57305EBC-12A8-44D4-A8E6-F9292EDE2D3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1814104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B11ADC9D-F51F-47F8-BA8A-B845A0D5C11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013683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3C6DFDD4-EEFD-4042-8358-B21DAC6ED020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249323"/>
              <a:ext cx="58685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F5FC24AF-0431-4C5B-BC52-29D4AC57EF3F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>
              <a:off x="447219" y="2462742"/>
              <a:ext cx="5892341" cy="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4D81E518-1E5A-43FD-94FA-B445EF5071EB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662378"/>
              <a:ext cx="58703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5E765471-290C-41C1-BBB6-C99ED5C48855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881931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6AC43FA2-778A-43E5-A789-9593A46206C3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101485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upo 53"/>
            <p:cNvGrpSpPr/>
            <p:nvPr/>
          </p:nvGrpSpPr>
          <p:grpSpPr>
            <a:xfrm>
              <a:off x="467754" y="3655682"/>
              <a:ext cx="3669313" cy="948188"/>
              <a:chOff x="414946" y="4314629"/>
              <a:chExt cx="3669313" cy="948188"/>
            </a:xfrm>
          </p:grpSpPr>
          <p:sp>
            <p:nvSpPr>
              <p:cNvPr id="59" name="Rectangle 1">
                <a:extLst>
                  <a:ext uri="{FF2B5EF4-FFF2-40B4-BE49-F238E27FC236}">
                    <a16:creationId xmlns:a16="http://schemas.microsoft.com/office/drawing/2014/main" id="{36D0298F-AF26-4975-ACDD-2C67DBC74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7" y="4314629"/>
                <a:ext cx="116774" cy="42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Rectangle 1">
                <a:extLst>
                  <a:ext uri="{FF2B5EF4-FFF2-40B4-BE49-F238E27FC236}">
                    <a16:creationId xmlns:a16="http://schemas.microsoft.com/office/drawing/2014/main" id="{8CA495F3-5E3D-4D26-ABC5-473099532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6" y="4866670"/>
                <a:ext cx="1284066" cy="255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54"/>
                <a:r>
                  <a:rPr lang="en-US" altLang="en-US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en-US" altLang="en-US"/>
              </a:p>
            </p:txBody>
          </p:sp>
          <p:sp>
            <p:nvSpPr>
              <p:cNvPr id="61" name="Rectángulo redondeado 8">
                <a:extLst>
                  <a:ext uri="{FF2B5EF4-FFF2-40B4-BE49-F238E27FC236}">
                    <a16:creationId xmlns:a16="http://schemas.microsoft.com/office/drawing/2014/main" id="{272A57E5-202F-49F3-BDB2-D18BDF7FC4C4}"/>
                  </a:ext>
                </a:extLst>
              </p:cNvPr>
              <p:cNvSpPr/>
              <p:nvPr/>
            </p:nvSpPr>
            <p:spPr>
              <a:xfrm>
                <a:off x="428960" y="4438230"/>
                <a:ext cx="3655298" cy="824587"/>
              </a:xfrm>
              <a:prstGeom prst="roundRect">
                <a:avLst/>
              </a:prstGeom>
              <a:solidFill>
                <a:schemeClr val="bg1">
                  <a:alpha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1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53E3E48D-C8C1-4C46-A699-8993845B23B9}"/>
                  </a:ext>
                </a:extLst>
              </p:cNvPr>
              <p:cNvSpPr/>
              <p:nvPr/>
            </p:nvSpPr>
            <p:spPr>
              <a:xfrm>
                <a:off x="414946" y="4461831"/>
                <a:ext cx="1311119" cy="347462"/>
              </a:xfrm>
              <a:prstGeom prst="rect">
                <a:avLst/>
              </a:prstGeom>
              <a:noFill/>
            </p:spPr>
            <p:txBody>
              <a:bodyPr wrap="non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s-ES" b="1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Observación</a:t>
                </a:r>
                <a:endParaRPr lang="es-ES" sz="20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Goudy Old Style" panose="02020502050305020303" pitchFamily="18" charset="0"/>
                </a:endParaRPr>
              </a:p>
            </p:txBody>
          </p:sp>
          <p:cxnSp>
            <p:nvCxnSpPr>
              <p:cNvPr id="63" name="Conector recto 62">
                <a:extLst>
                  <a:ext uri="{FF2B5EF4-FFF2-40B4-BE49-F238E27FC236}">
                    <a16:creationId xmlns:a16="http://schemas.microsoft.com/office/drawing/2014/main" id="{987806DB-2116-4A84-86D3-587E1A2547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0" y="4847760"/>
                <a:ext cx="36552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63">
                <a:extLst>
                  <a:ext uri="{FF2B5EF4-FFF2-40B4-BE49-F238E27FC236}">
                    <a16:creationId xmlns:a16="http://schemas.microsoft.com/office/drawing/2014/main" id="{C34A7EA1-EF6D-4F4F-BADF-CD95AD146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987" y="4657882"/>
                <a:ext cx="24442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cto 64">
                <a:extLst>
                  <a:ext uri="{FF2B5EF4-FFF2-40B4-BE49-F238E27FC236}">
                    <a16:creationId xmlns:a16="http://schemas.microsoft.com/office/drawing/2014/main" id="{2BC0D853-2C5C-4412-8697-623C774A0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183" y="5121784"/>
                <a:ext cx="36050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CuadroTexto 54"/>
            <p:cNvSpPr txBox="1"/>
            <p:nvPr/>
          </p:nvSpPr>
          <p:spPr>
            <a:xfrm>
              <a:off x="479183" y="1349116"/>
              <a:ext cx="78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Cant.</a:t>
              </a:r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1639987" y="1335127"/>
              <a:ext cx="2518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Producto</a:t>
              </a: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4360522" y="1369381"/>
              <a:ext cx="1016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Unidad</a:t>
              </a: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5432394" y="1349116"/>
              <a:ext cx="1006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Total</a:t>
              </a:r>
            </a:p>
          </p:txBody>
        </p:sp>
      </p:grpSp>
      <p:pic>
        <p:nvPicPr>
          <p:cNvPr id="72" name="Imagen 71">
            <a:extLst>
              <a:ext uri="{FF2B5EF4-FFF2-40B4-BE49-F238E27FC236}">
                <a16:creationId xmlns:a16="http://schemas.microsoft.com/office/drawing/2014/main" id="{BD448436-8144-4AFD-8EB2-B895439A3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66" y="4227700"/>
            <a:ext cx="1418078" cy="69748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BD448436-8144-4AFD-8EB2-B895439A3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66" y="9003817"/>
            <a:ext cx="1418078" cy="69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6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04070" y="250766"/>
            <a:ext cx="6035003" cy="4353104"/>
            <a:chOff x="404070" y="250766"/>
            <a:chExt cx="6035003" cy="4353104"/>
          </a:xfrm>
        </p:grpSpPr>
        <p:grpSp>
          <p:nvGrpSpPr>
            <p:cNvPr id="3" name="Grupo 2"/>
            <p:cNvGrpSpPr/>
            <p:nvPr/>
          </p:nvGrpSpPr>
          <p:grpSpPr>
            <a:xfrm>
              <a:off x="404070" y="250766"/>
              <a:ext cx="6004053" cy="1084358"/>
              <a:chOff x="404072" y="1163776"/>
              <a:chExt cx="5958251" cy="943045"/>
            </a:xfrm>
          </p:grpSpPr>
          <p:sp>
            <p:nvSpPr>
              <p:cNvPr id="31" name="Rectángulo: esquinas redondeadas 38">
                <a:extLst>
                  <a:ext uri="{FF2B5EF4-FFF2-40B4-BE49-F238E27FC236}">
                    <a16:creationId xmlns:a16="http://schemas.microsoft.com/office/drawing/2014/main" id="{DF81847D-A3FB-48BB-9D7F-627FCE2C35A4}"/>
                  </a:ext>
                </a:extLst>
              </p:cNvPr>
              <p:cNvSpPr/>
              <p:nvPr/>
            </p:nvSpPr>
            <p:spPr>
              <a:xfrm>
                <a:off x="404072" y="1163776"/>
                <a:ext cx="5958251" cy="864809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L" sz="1000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DD1CF3A1-BA95-4AF6-962D-1E57466DB490}"/>
                  </a:ext>
                </a:extLst>
              </p:cNvPr>
              <p:cNvSpPr/>
              <p:nvPr/>
            </p:nvSpPr>
            <p:spPr>
              <a:xfrm>
                <a:off x="448013" y="1172670"/>
                <a:ext cx="3392163" cy="934151"/>
              </a:xfrm>
              <a:prstGeom prst="rect">
                <a:avLst/>
              </a:prstGeom>
              <a:noFill/>
            </p:spPr>
            <p:txBody>
              <a:bodyPr wrap="squar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Clienta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Teléfono 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Abono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Fecha de Entrega</a:t>
                </a:r>
              </a:p>
            </p:txBody>
          </p:sp>
          <p:cxnSp>
            <p:nvCxnSpPr>
              <p:cNvPr id="33" name="Conector recto 32">
                <a:extLst>
                  <a:ext uri="{FF2B5EF4-FFF2-40B4-BE49-F238E27FC236}">
                    <a16:creationId xmlns:a16="http://schemas.microsoft.com/office/drawing/2014/main" id="{DBC0A993-92F5-48AC-AC89-87F0F92BE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333230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cto 33">
                <a:extLst>
                  <a:ext uri="{FF2B5EF4-FFF2-40B4-BE49-F238E27FC236}">
                    <a16:creationId xmlns:a16="http://schemas.microsoft.com/office/drawing/2014/main" id="{C2751190-ABE6-465A-ADF6-8DC40EAA3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752377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1D3D2E2C-CBC1-4015-9E01-3136F1C69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3432" y="1951970"/>
                <a:ext cx="4477071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A5472F70-BCD2-4BF4-9C61-4CEB8EF442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526322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D80601-C5FB-4553-929C-0C0EBA648CBE}"/>
                </a:ext>
              </a:extLst>
            </p:cNvPr>
            <p:cNvSpPr/>
            <p:nvPr/>
          </p:nvSpPr>
          <p:spPr>
            <a:xfrm>
              <a:off x="4334343" y="3539437"/>
              <a:ext cx="2005217" cy="38979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2D505235-1FF5-4403-A9C0-330B280B0981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H="1">
              <a:off x="5336952" y="1394993"/>
              <a:ext cx="128" cy="2534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2089CEE-85E8-4939-9CDD-E2F368AF6BF5}"/>
                </a:ext>
              </a:extLst>
            </p:cNvPr>
            <p:cNvSpPr/>
            <p:nvPr/>
          </p:nvSpPr>
          <p:spPr>
            <a:xfrm>
              <a:off x="4334343" y="3552892"/>
              <a:ext cx="1042478" cy="274130"/>
            </a:xfrm>
            <a:prstGeom prst="rect">
              <a:avLst/>
            </a:prstGeom>
            <a:noFill/>
          </p:spPr>
          <p:txBody>
            <a:bodyPr wrap="none" lIns="69782" tIns="34891" rIns="69782" bIns="3489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137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Hestina" panose="02000500000000000000" pitchFamily="2" charset="0"/>
                </a:rPr>
                <a:t>Total $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A82F8A4-CEA9-46B2-A450-3BC85712CF6D}"/>
                </a:ext>
              </a:extLst>
            </p:cNvPr>
            <p:cNvSpPr/>
            <p:nvPr/>
          </p:nvSpPr>
          <p:spPr>
            <a:xfrm>
              <a:off x="447219" y="1385529"/>
              <a:ext cx="5914311" cy="215442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0DEFF44-03D3-4F84-87BC-32FDD00F436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1620602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10096C96-FACD-4897-955E-F3AEB41A924A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301079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E91EFFD-57AC-4106-A8CB-FA8ADB3107F1}"/>
                </a:ext>
              </a:extLst>
            </p:cNvPr>
            <p:cNvCxnSpPr>
              <a:cxnSpLocks/>
            </p:cNvCxnSpPr>
            <p:nvPr/>
          </p:nvCxnSpPr>
          <p:spPr>
            <a:xfrm>
              <a:off x="1418290" y="1385527"/>
              <a:ext cx="0" cy="2154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DBCBB33D-DEEF-4901-81E5-1EF33EBC100D}"/>
                </a:ext>
              </a:extLst>
            </p:cNvPr>
            <p:cNvCxnSpPr>
              <a:cxnSpLocks/>
            </p:cNvCxnSpPr>
            <p:nvPr/>
          </p:nvCxnSpPr>
          <p:spPr>
            <a:xfrm>
              <a:off x="4335899" y="1385527"/>
              <a:ext cx="0" cy="215442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57305EBC-12A8-44D4-A8E6-F9292EDE2D3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1814104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B11ADC9D-F51F-47F8-BA8A-B845A0D5C11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013683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3C6DFDD4-EEFD-4042-8358-B21DAC6ED020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249323"/>
              <a:ext cx="58685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F5FC24AF-0431-4C5B-BC52-29D4AC57EF3F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>
              <a:off x="447219" y="2462742"/>
              <a:ext cx="5892341" cy="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4D81E518-1E5A-43FD-94FA-B445EF5071EB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662378"/>
              <a:ext cx="58703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5E765471-290C-41C1-BBB6-C99ED5C48855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881931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6AC43FA2-778A-43E5-A789-9593A46206C3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101485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o 18"/>
            <p:cNvGrpSpPr/>
            <p:nvPr/>
          </p:nvGrpSpPr>
          <p:grpSpPr>
            <a:xfrm>
              <a:off x="467754" y="3655682"/>
              <a:ext cx="3669313" cy="948188"/>
              <a:chOff x="414946" y="4314629"/>
              <a:chExt cx="3669313" cy="948188"/>
            </a:xfrm>
          </p:grpSpPr>
          <p:sp>
            <p:nvSpPr>
              <p:cNvPr id="24" name="Rectangle 1">
                <a:extLst>
                  <a:ext uri="{FF2B5EF4-FFF2-40B4-BE49-F238E27FC236}">
                    <a16:creationId xmlns:a16="http://schemas.microsoft.com/office/drawing/2014/main" id="{36D0298F-AF26-4975-ACDD-2C67DBC74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7" y="4314629"/>
                <a:ext cx="116774" cy="42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Rectangle 1">
                <a:extLst>
                  <a:ext uri="{FF2B5EF4-FFF2-40B4-BE49-F238E27FC236}">
                    <a16:creationId xmlns:a16="http://schemas.microsoft.com/office/drawing/2014/main" id="{8CA495F3-5E3D-4D26-ABC5-473099532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6" y="4866670"/>
                <a:ext cx="1284066" cy="255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54"/>
                <a:r>
                  <a:rPr lang="en-US" altLang="en-US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en-US" altLang="en-US"/>
              </a:p>
            </p:txBody>
          </p:sp>
          <p:sp>
            <p:nvSpPr>
              <p:cNvPr id="26" name="Rectángulo redondeado 8">
                <a:extLst>
                  <a:ext uri="{FF2B5EF4-FFF2-40B4-BE49-F238E27FC236}">
                    <a16:creationId xmlns:a16="http://schemas.microsoft.com/office/drawing/2014/main" id="{272A57E5-202F-49F3-BDB2-D18BDF7FC4C4}"/>
                  </a:ext>
                </a:extLst>
              </p:cNvPr>
              <p:cNvSpPr/>
              <p:nvPr/>
            </p:nvSpPr>
            <p:spPr>
              <a:xfrm>
                <a:off x="428960" y="4438230"/>
                <a:ext cx="3655298" cy="824587"/>
              </a:xfrm>
              <a:prstGeom prst="roundRect">
                <a:avLst/>
              </a:prstGeom>
              <a:solidFill>
                <a:schemeClr val="bg1">
                  <a:alpha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1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53E3E48D-C8C1-4C46-A699-8993845B23B9}"/>
                  </a:ext>
                </a:extLst>
              </p:cNvPr>
              <p:cNvSpPr/>
              <p:nvPr/>
            </p:nvSpPr>
            <p:spPr>
              <a:xfrm>
                <a:off x="414946" y="4461831"/>
                <a:ext cx="1311119" cy="347462"/>
              </a:xfrm>
              <a:prstGeom prst="rect">
                <a:avLst/>
              </a:prstGeom>
              <a:noFill/>
            </p:spPr>
            <p:txBody>
              <a:bodyPr wrap="non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s-ES" b="1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Observación</a:t>
                </a:r>
                <a:endParaRPr lang="es-ES" sz="20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Goudy Old Style" panose="02020502050305020303" pitchFamily="18" charset="0"/>
                </a:endParaRPr>
              </a:p>
            </p:txBody>
          </p: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id="{987806DB-2116-4A84-86D3-587E1A2547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0" y="4847760"/>
                <a:ext cx="36552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28">
                <a:extLst>
                  <a:ext uri="{FF2B5EF4-FFF2-40B4-BE49-F238E27FC236}">
                    <a16:creationId xmlns:a16="http://schemas.microsoft.com/office/drawing/2014/main" id="{C34A7EA1-EF6D-4F4F-BADF-CD95AD146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987" y="4657882"/>
                <a:ext cx="24442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2BC0D853-2C5C-4412-8697-623C774A0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183" y="5121784"/>
                <a:ext cx="36050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CuadroTexto 19"/>
            <p:cNvSpPr txBox="1"/>
            <p:nvPr/>
          </p:nvSpPr>
          <p:spPr>
            <a:xfrm>
              <a:off x="479183" y="1349116"/>
              <a:ext cx="78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Cant.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639987" y="1335127"/>
              <a:ext cx="2518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Producto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4360522" y="1369381"/>
              <a:ext cx="1016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Unidad</a:t>
              </a: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432394" y="1349116"/>
              <a:ext cx="1006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Total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67754" y="5062851"/>
            <a:ext cx="6035003" cy="4353104"/>
            <a:chOff x="404070" y="250766"/>
            <a:chExt cx="6035003" cy="4353104"/>
          </a:xfrm>
        </p:grpSpPr>
        <p:grpSp>
          <p:nvGrpSpPr>
            <p:cNvPr id="38" name="Grupo 37"/>
            <p:cNvGrpSpPr/>
            <p:nvPr/>
          </p:nvGrpSpPr>
          <p:grpSpPr>
            <a:xfrm>
              <a:off x="404070" y="250766"/>
              <a:ext cx="6004053" cy="1084358"/>
              <a:chOff x="404072" y="1163776"/>
              <a:chExt cx="5958251" cy="943045"/>
            </a:xfrm>
          </p:grpSpPr>
          <p:sp>
            <p:nvSpPr>
              <p:cNvPr id="66" name="Rectángulo: esquinas redondeadas 38">
                <a:extLst>
                  <a:ext uri="{FF2B5EF4-FFF2-40B4-BE49-F238E27FC236}">
                    <a16:creationId xmlns:a16="http://schemas.microsoft.com/office/drawing/2014/main" id="{DF81847D-A3FB-48BB-9D7F-627FCE2C35A4}"/>
                  </a:ext>
                </a:extLst>
              </p:cNvPr>
              <p:cNvSpPr/>
              <p:nvPr/>
            </p:nvSpPr>
            <p:spPr>
              <a:xfrm>
                <a:off x="404072" y="1163776"/>
                <a:ext cx="5958251" cy="864809"/>
              </a:xfrm>
              <a:prstGeom prst="round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CL" sz="1000"/>
              </a:p>
            </p:txBody>
          </p:sp>
          <p:sp>
            <p:nvSpPr>
              <p:cNvPr id="67" name="Rectángulo 66">
                <a:extLst>
                  <a:ext uri="{FF2B5EF4-FFF2-40B4-BE49-F238E27FC236}">
                    <a16:creationId xmlns:a16="http://schemas.microsoft.com/office/drawing/2014/main" id="{DD1CF3A1-BA95-4AF6-962D-1E57466DB490}"/>
                  </a:ext>
                </a:extLst>
              </p:cNvPr>
              <p:cNvSpPr/>
              <p:nvPr/>
            </p:nvSpPr>
            <p:spPr>
              <a:xfrm>
                <a:off x="448013" y="1172670"/>
                <a:ext cx="3392163" cy="934151"/>
              </a:xfrm>
              <a:prstGeom prst="rect">
                <a:avLst/>
              </a:prstGeom>
              <a:noFill/>
            </p:spPr>
            <p:txBody>
              <a:bodyPr wrap="squar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Clienta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Teléfono 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Abono</a:t>
                </a:r>
              </a:p>
              <a:p>
                <a:r>
                  <a:rPr lang="es-ES" sz="1400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Fecha de Entrega</a:t>
                </a:r>
              </a:p>
            </p:txBody>
          </p:sp>
          <p:cxnSp>
            <p:nvCxnSpPr>
              <p:cNvPr id="68" name="Conector recto 67">
                <a:extLst>
                  <a:ext uri="{FF2B5EF4-FFF2-40B4-BE49-F238E27FC236}">
                    <a16:creationId xmlns:a16="http://schemas.microsoft.com/office/drawing/2014/main" id="{DBC0A993-92F5-48AC-AC89-87F0F92BE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333230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cto 68">
                <a:extLst>
                  <a:ext uri="{FF2B5EF4-FFF2-40B4-BE49-F238E27FC236}">
                    <a16:creationId xmlns:a16="http://schemas.microsoft.com/office/drawing/2014/main" id="{C2751190-ABE6-465A-ADF6-8DC40EAA3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752377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69">
                <a:extLst>
                  <a:ext uri="{FF2B5EF4-FFF2-40B4-BE49-F238E27FC236}">
                    <a16:creationId xmlns:a16="http://schemas.microsoft.com/office/drawing/2014/main" id="{1D3D2E2C-CBC1-4015-9E01-3136F1C69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3432" y="1951970"/>
                <a:ext cx="4477071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>
                <a:extLst>
                  <a:ext uri="{FF2B5EF4-FFF2-40B4-BE49-F238E27FC236}">
                    <a16:creationId xmlns:a16="http://schemas.microsoft.com/office/drawing/2014/main" id="{A5472F70-BCD2-4BF4-9C61-4CEB8EF442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8025" y="1526322"/>
                <a:ext cx="4622478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36D80601-C5FB-4553-929C-0C0EBA648CBE}"/>
                </a:ext>
              </a:extLst>
            </p:cNvPr>
            <p:cNvSpPr/>
            <p:nvPr/>
          </p:nvSpPr>
          <p:spPr>
            <a:xfrm>
              <a:off x="4334343" y="3539437"/>
              <a:ext cx="2005217" cy="38979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2D505235-1FF5-4403-A9C0-330B280B0981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 flipH="1">
              <a:off x="5336952" y="1394993"/>
              <a:ext cx="128" cy="25342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42089CEE-85E8-4939-9CDD-E2F368AF6BF5}"/>
                </a:ext>
              </a:extLst>
            </p:cNvPr>
            <p:cNvSpPr/>
            <p:nvPr/>
          </p:nvSpPr>
          <p:spPr>
            <a:xfrm>
              <a:off x="4334343" y="3552892"/>
              <a:ext cx="1042478" cy="274130"/>
            </a:xfrm>
            <a:prstGeom prst="rect">
              <a:avLst/>
            </a:prstGeom>
            <a:noFill/>
          </p:spPr>
          <p:txBody>
            <a:bodyPr wrap="none" lIns="69782" tIns="34891" rIns="69782" bIns="3489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137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Hestina" panose="02000500000000000000" pitchFamily="2" charset="0"/>
                </a:rPr>
                <a:t>Total $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8A82F8A4-CEA9-46B2-A450-3BC85712CF6D}"/>
                </a:ext>
              </a:extLst>
            </p:cNvPr>
            <p:cNvSpPr/>
            <p:nvPr/>
          </p:nvSpPr>
          <p:spPr>
            <a:xfrm>
              <a:off x="447219" y="1385529"/>
              <a:ext cx="5914311" cy="2154425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782" tIns="34891" rIns="69782" bIns="348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CL" sz="1091"/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90DEFF44-03D3-4F84-87BC-32FDD00F436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1620602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10096C96-FACD-4897-955E-F3AEB41A924A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301079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EE91EFFD-57AC-4106-A8CB-FA8ADB3107F1}"/>
                </a:ext>
              </a:extLst>
            </p:cNvPr>
            <p:cNvCxnSpPr>
              <a:cxnSpLocks/>
            </p:cNvCxnSpPr>
            <p:nvPr/>
          </p:nvCxnSpPr>
          <p:spPr>
            <a:xfrm>
              <a:off x="1418290" y="1385527"/>
              <a:ext cx="0" cy="2154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DBCBB33D-DEEF-4901-81E5-1EF33EBC100D}"/>
                </a:ext>
              </a:extLst>
            </p:cNvPr>
            <p:cNvCxnSpPr>
              <a:cxnSpLocks/>
            </p:cNvCxnSpPr>
            <p:nvPr/>
          </p:nvCxnSpPr>
          <p:spPr>
            <a:xfrm>
              <a:off x="4335899" y="1385527"/>
              <a:ext cx="0" cy="2154424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57305EBC-12A8-44D4-A8E6-F9292EDE2D3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1814104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B11ADC9D-F51F-47F8-BA8A-B845A0D5C11F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013683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3C6DFDD4-EEFD-4042-8358-B21DAC6ED020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2249323"/>
              <a:ext cx="586850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F5FC24AF-0431-4C5B-BC52-29D4AC57EF3F}"/>
                </a:ext>
              </a:extLst>
            </p:cNvPr>
            <p:cNvCxnSpPr>
              <a:cxnSpLocks/>
              <a:stCxn id="42" idx="1"/>
            </p:cNvCxnSpPr>
            <p:nvPr/>
          </p:nvCxnSpPr>
          <p:spPr>
            <a:xfrm>
              <a:off x="447219" y="2462742"/>
              <a:ext cx="5892341" cy="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4D81E518-1E5A-43FD-94FA-B445EF5071EB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662378"/>
              <a:ext cx="58703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5E765471-290C-41C1-BBB6-C99ED5C48855}"/>
                </a:ext>
              </a:extLst>
            </p:cNvPr>
            <p:cNvCxnSpPr>
              <a:cxnSpLocks/>
            </p:cNvCxnSpPr>
            <p:nvPr/>
          </p:nvCxnSpPr>
          <p:spPr>
            <a:xfrm>
              <a:off x="469189" y="2881931"/>
              <a:ext cx="58923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6AC43FA2-778A-43E5-A789-9593A46206C3}"/>
                </a:ext>
              </a:extLst>
            </p:cNvPr>
            <p:cNvCxnSpPr>
              <a:cxnSpLocks/>
            </p:cNvCxnSpPr>
            <p:nvPr/>
          </p:nvCxnSpPr>
          <p:spPr>
            <a:xfrm>
              <a:off x="447219" y="3101485"/>
              <a:ext cx="59143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upo 53"/>
            <p:cNvGrpSpPr/>
            <p:nvPr/>
          </p:nvGrpSpPr>
          <p:grpSpPr>
            <a:xfrm>
              <a:off x="467754" y="3655682"/>
              <a:ext cx="3669313" cy="948188"/>
              <a:chOff x="414946" y="4314629"/>
              <a:chExt cx="3669313" cy="948188"/>
            </a:xfrm>
          </p:grpSpPr>
          <p:sp>
            <p:nvSpPr>
              <p:cNvPr id="59" name="Rectangle 1">
                <a:extLst>
                  <a:ext uri="{FF2B5EF4-FFF2-40B4-BE49-F238E27FC236}">
                    <a16:creationId xmlns:a16="http://schemas.microsoft.com/office/drawing/2014/main" id="{36D0298F-AF26-4975-ACDD-2C67DBC74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7" y="4314629"/>
                <a:ext cx="116774" cy="42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Rectangle 1">
                <a:extLst>
                  <a:ext uri="{FF2B5EF4-FFF2-40B4-BE49-F238E27FC236}">
                    <a16:creationId xmlns:a16="http://schemas.microsoft.com/office/drawing/2014/main" id="{8CA495F3-5E3D-4D26-ABC5-473099532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756" y="4866670"/>
                <a:ext cx="1284066" cy="255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23825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354"/>
                <a:r>
                  <a:rPr lang="en-US" altLang="en-US" sz="11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en-US" altLang="en-US"/>
              </a:p>
            </p:txBody>
          </p:sp>
          <p:sp>
            <p:nvSpPr>
              <p:cNvPr id="61" name="Rectángulo redondeado 8">
                <a:extLst>
                  <a:ext uri="{FF2B5EF4-FFF2-40B4-BE49-F238E27FC236}">
                    <a16:creationId xmlns:a16="http://schemas.microsoft.com/office/drawing/2014/main" id="{272A57E5-202F-49F3-BDB2-D18BDF7FC4C4}"/>
                  </a:ext>
                </a:extLst>
              </p:cNvPr>
              <p:cNvSpPr/>
              <p:nvPr/>
            </p:nvSpPr>
            <p:spPr>
              <a:xfrm>
                <a:off x="428960" y="4438230"/>
                <a:ext cx="3655298" cy="824587"/>
              </a:xfrm>
              <a:prstGeom prst="roundRect">
                <a:avLst/>
              </a:prstGeom>
              <a:solidFill>
                <a:schemeClr val="bg1">
                  <a:alpha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1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id="{53E3E48D-C8C1-4C46-A699-8993845B23B9}"/>
                  </a:ext>
                </a:extLst>
              </p:cNvPr>
              <p:cNvSpPr/>
              <p:nvPr/>
            </p:nvSpPr>
            <p:spPr>
              <a:xfrm>
                <a:off x="414946" y="4461831"/>
                <a:ext cx="1311119" cy="347462"/>
              </a:xfrm>
              <a:prstGeom prst="rect">
                <a:avLst/>
              </a:prstGeom>
              <a:noFill/>
            </p:spPr>
            <p:txBody>
              <a:bodyPr wrap="none" lIns="69782" tIns="34891" rIns="69782" bIns="3489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s-ES" b="1" dirty="0">
                    <a:ln/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oudy Old Style" panose="02020502050305020303" pitchFamily="18" charset="0"/>
                  </a:rPr>
                  <a:t>Observación</a:t>
                </a:r>
                <a:endParaRPr lang="es-ES" sz="2000" b="1" dirty="0">
                  <a:ln/>
                  <a:solidFill>
                    <a:schemeClr val="tx1">
                      <a:lumMod val="95000"/>
                      <a:lumOff val="5000"/>
                    </a:schemeClr>
                  </a:solidFill>
                  <a:latin typeface="Goudy Old Style" panose="02020502050305020303" pitchFamily="18" charset="0"/>
                </a:endParaRPr>
              </a:p>
            </p:txBody>
          </p:sp>
          <p:cxnSp>
            <p:nvCxnSpPr>
              <p:cNvPr id="63" name="Conector recto 62">
                <a:extLst>
                  <a:ext uri="{FF2B5EF4-FFF2-40B4-BE49-F238E27FC236}">
                    <a16:creationId xmlns:a16="http://schemas.microsoft.com/office/drawing/2014/main" id="{987806DB-2116-4A84-86D3-587E1A2547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960" y="4847760"/>
                <a:ext cx="365529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63">
                <a:extLst>
                  <a:ext uri="{FF2B5EF4-FFF2-40B4-BE49-F238E27FC236}">
                    <a16:creationId xmlns:a16="http://schemas.microsoft.com/office/drawing/2014/main" id="{C34A7EA1-EF6D-4F4F-BADF-CD95AD146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987" y="4657882"/>
                <a:ext cx="24442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cto 64">
                <a:extLst>
                  <a:ext uri="{FF2B5EF4-FFF2-40B4-BE49-F238E27FC236}">
                    <a16:creationId xmlns:a16="http://schemas.microsoft.com/office/drawing/2014/main" id="{2BC0D853-2C5C-4412-8697-623C774A0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183" y="5121784"/>
                <a:ext cx="36050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CuadroTexto 54"/>
            <p:cNvSpPr txBox="1"/>
            <p:nvPr/>
          </p:nvSpPr>
          <p:spPr>
            <a:xfrm>
              <a:off x="479183" y="1349116"/>
              <a:ext cx="78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Cant.</a:t>
              </a:r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1639987" y="1335127"/>
              <a:ext cx="2518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Producto</a:t>
              </a: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4360522" y="1369381"/>
              <a:ext cx="1016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Unidad</a:t>
              </a:r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5432394" y="1349116"/>
              <a:ext cx="1006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Total</a:t>
              </a:r>
            </a:p>
          </p:txBody>
        </p:sp>
      </p:grpSp>
      <p:pic>
        <p:nvPicPr>
          <p:cNvPr id="72" name="Imagen 71">
            <a:extLst>
              <a:ext uri="{FF2B5EF4-FFF2-40B4-BE49-F238E27FC236}">
                <a16:creationId xmlns:a16="http://schemas.microsoft.com/office/drawing/2014/main" id="{BD448436-8144-4AFD-8EB2-B895439A3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66" y="4227700"/>
            <a:ext cx="1418078" cy="697482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BD448436-8144-4AFD-8EB2-B895439A3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71" y="8976392"/>
            <a:ext cx="1418078" cy="69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0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04670" y="3051266"/>
            <a:ext cx="5084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>
                <a:latin typeface="[z] Arista" panose="02000500000000020004" pitchFamily="2" charset="0"/>
              </a:rPr>
              <a:t>Control venta </a:t>
            </a:r>
          </a:p>
          <a:p>
            <a:pPr algn="ctr"/>
            <a:r>
              <a:rPr lang="es-AR" sz="7200" dirty="0">
                <a:latin typeface="[z] Arista" panose="02000500000000020004" pitchFamily="2" charset="0"/>
              </a:rPr>
              <a:t>Semanal</a:t>
            </a:r>
          </a:p>
        </p:txBody>
      </p:sp>
    </p:spTree>
    <p:extLst>
      <p:ext uri="{BB962C8B-B14F-4D97-AF65-F5344CB8AC3E}">
        <p14:creationId xmlns:p14="http://schemas.microsoft.com/office/powerpoint/2010/main" val="92298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08123"/>
              </p:ext>
            </p:extLst>
          </p:nvPr>
        </p:nvGraphicFramePr>
        <p:xfrm>
          <a:off x="310895" y="256026"/>
          <a:ext cx="6236208" cy="92504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59052">
                  <a:extLst>
                    <a:ext uri="{9D8B030D-6E8A-4147-A177-3AD203B41FA5}">
                      <a16:colId xmlns:a16="http://schemas.microsoft.com/office/drawing/2014/main" val="293447724"/>
                    </a:ext>
                  </a:extLst>
                </a:gridCol>
                <a:gridCol w="1559052">
                  <a:extLst>
                    <a:ext uri="{9D8B030D-6E8A-4147-A177-3AD203B41FA5}">
                      <a16:colId xmlns:a16="http://schemas.microsoft.com/office/drawing/2014/main" val="642792148"/>
                    </a:ext>
                  </a:extLst>
                </a:gridCol>
                <a:gridCol w="1559052">
                  <a:extLst>
                    <a:ext uri="{9D8B030D-6E8A-4147-A177-3AD203B41FA5}">
                      <a16:colId xmlns:a16="http://schemas.microsoft.com/office/drawing/2014/main" val="1029428214"/>
                    </a:ext>
                  </a:extLst>
                </a:gridCol>
                <a:gridCol w="1559052">
                  <a:extLst>
                    <a:ext uri="{9D8B030D-6E8A-4147-A177-3AD203B41FA5}">
                      <a16:colId xmlns:a16="http://schemas.microsoft.com/office/drawing/2014/main" val="3245791203"/>
                    </a:ext>
                  </a:extLst>
                </a:gridCol>
              </a:tblGrid>
              <a:tr h="10424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Compras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Ventas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Pagos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Cobros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extLst>
                  <a:ext uri="{0D108BD9-81ED-4DB2-BD59-A6C34878D82A}">
                    <a16:rowId xmlns:a16="http://schemas.microsoft.com/office/drawing/2014/main" val="660239370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106475015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124106738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364081301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80600116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6206869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511850097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909246363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199386179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152451153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607366241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69910005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980095884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953454436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20672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84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66763"/>
              </p:ext>
            </p:extLst>
          </p:nvPr>
        </p:nvGraphicFramePr>
        <p:xfrm>
          <a:off x="310895" y="256026"/>
          <a:ext cx="6236208" cy="92504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59052">
                  <a:extLst>
                    <a:ext uri="{9D8B030D-6E8A-4147-A177-3AD203B41FA5}">
                      <a16:colId xmlns:a16="http://schemas.microsoft.com/office/drawing/2014/main" val="293447724"/>
                    </a:ext>
                  </a:extLst>
                </a:gridCol>
                <a:gridCol w="1559052">
                  <a:extLst>
                    <a:ext uri="{9D8B030D-6E8A-4147-A177-3AD203B41FA5}">
                      <a16:colId xmlns:a16="http://schemas.microsoft.com/office/drawing/2014/main" val="642792148"/>
                    </a:ext>
                  </a:extLst>
                </a:gridCol>
                <a:gridCol w="1559052">
                  <a:extLst>
                    <a:ext uri="{9D8B030D-6E8A-4147-A177-3AD203B41FA5}">
                      <a16:colId xmlns:a16="http://schemas.microsoft.com/office/drawing/2014/main" val="1029428214"/>
                    </a:ext>
                  </a:extLst>
                </a:gridCol>
                <a:gridCol w="1559052">
                  <a:extLst>
                    <a:ext uri="{9D8B030D-6E8A-4147-A177-3AD203B41FA5}">
                      <a16:colId xmlns:a16="http://schemas.microsoft.com/office/drawing/2014/main" val="3245791203"/>
                    </a:ext>
                  </a:extLst>
                </a:gridCol>
              </a:tblGrid>
              <a:tr h="10424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Compras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Ventas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Pagos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Cobros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extLst>
                  <a:ext uri="{0D108BD9-81ED-4DB2-BD59-A6C34878D82A}">
                    <a16:rowId xmlns:a16="http://schemas.microsoft.com/office/drawing/2014/main" val="660239370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106475015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124106738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364081301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80600116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6206869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511850097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909246363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199386179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152451153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607366241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69910005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980095884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953454436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20672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56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266763"/>
              </p:ext>
            </p:extLst>
          </p:nvPr>
        </p:nvGraphicFramePr>
        <p:xfrm>
          <a:off x="310895" y="256026"/>
          <a:ext cx="6236208" cy="92504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59052">
                  <a:extLst>
                    <a:ext uri="{9D8B030D-6E8A-4147-A177-3AD203B41FA5}">
                      <a16:colId xmlns:a16="http://schemas.microsoft.com/office/drawing/2014/main" val="293447724"/>
                    </a:ext>
                  </a:extLst>
                </a:gridCol>
                <a:gridCol w="1559052">
                  <a:extLst>
                    <a:ext uri="{9D8B030D-6E8A-4147-A177-3AD203B41FA5}">
                      <a16:colId xmlns:a16="http://schemas.microsoft.com/office/drawing/2014/main" val="642792148"/>
                    </a:ext>
                  </a:extLst>
                </a:gridCol>
                <a:gridCol w="1559052">
                  <a:extLst>
                    <a:ext uri="{9D8B030D-6E8A-4147-A177-3AD203B41FA5}">
                      <a16:colId xmlns:a16="http://schemas.microsoft.com/office/drawing/2014/main" val="1029428214"/>
                    </a:ext>
                  </a:extLst>
                </a:gridCol>
                <a:gridCol w="1559052">
                  <a:extLst>
                    <a:ext uri="{9D8B030D-6E8A-4147-A177-3AD203B41FA5}">
                      <a16:colId xmlns:a16="http://schemas.microsoft.com/office/drawing/2014/main" val="3245791203"/>
                    </a:ext>
                  </a:extLst>
                </a:gridCol>
              </a:tblGrid>
              <a:tr h="104242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Compras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Ventas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Pagos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Cobros </a:t>
                      </a:r>
                      <a:endParaRPr lang="en-US" sz="28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extLst>
                  <a:ext uri="{0D108BD9-81ED-4DB2-BD59-A6C34878D82A}">
                    <a16:rowId xmlns:a16="http://schemas.microsoft.com/office/drawing/2014/main" val="660239370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106475015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124106738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364081301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80600116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6206869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511850097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909246363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199386179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152451153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607366241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69910005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980095884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953454436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13001"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$</a:t>
                      </a:r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20672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79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4" y="440906"/>
            <a:ext cx="4784821" cy="512961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381314" y="6348891"/>
            <a:ext cx="2124257" cy="2572158"/>
          </a:xfrm>
          <a:prstGeom prst="rect">
            <a:avLst/>
          </a:prstGeom>
          <a:noFill/>
        </p:spPr>
        <p:txBody>
          <a:bodyPr wrap="square" lIns="108881" tIns="54441" rIns="108881" bIns="54441">
            <a:spAutoFit/>
          </a:bodyPr>
          <a:lstStyle/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[z] Arista" panose="02000500000000020004" pitchFamily="2" charset="0"/>
                <a:ea typeface="A little sunshine" panose="02000603000000000000" pitchFamily="2" charset="0"/>
              </a:rPr>
              <a:t>Nombre</a:t>
            </a:r>
          </a:p>
          <a:p>
            <a:pPr algn="ctr"/>
            <a:endParaRPr lang="es-E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[z] Arista" panose="02000500000000020004" pitchFamily="2" charset="0"/>
              <a:ea typeface="A little sunshine" panose="02000603000000000000" pitchFamily="2" charset="0"/>
            </a:endParaRP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[z] Arista" panose="02000500000000020004" pitchFamily="2" charset="0"/>
                <a:ea typeface="A little sunshine" panose="02000603000000000000" pitchFamily="2" charset="0"/>
              </a:rPr>
              <a:t>E-mail</a:t>
            </a:r>
          </a:p>
          <a:p>
            <a:pPr algn="ctr"/>
            <a:endParaRPr lang="es-E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[z] Arista" panose="02000500000000020004" pitchFamily="2" charset="0"/>
              <a:ea typeface="A little sunshine" panose="02000603000000000000" pitchFamily="2" charset="0"/>
            </a:endParaRPr>
          </a:p>
          <a:p>
            <a:pPr algn="ctr"/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[z] Arista" panose="02000500000000020004" pitchFamily="2" charset="0"/>
                <a:ea typeface="A little sunshine" panose="02000603000000000000" pitchFamily="2" charset="0"/>
              </a:rPr>
              <a:t>Teléfono</a:t>
            </a: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920335" y="7245490"/>
            <a:ext cx="5005490" cy="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920335" y="8269542"/>
            <a:ext cx="5005490" cy="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920335" y="9313998"/>
            <a:ext cx="5005490" cy="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15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96110" y="3069554"/>
            <a:ext cx="5084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>
                <a:latin typeface="[z] Arista" panose="02000500000000020004" pitchFamily="2" charset="0"/>
              </a:rPr>
              <a:t>Control venta </a:t>
            </a:r>
          </a:p>
          <a:p>
            <a:pPr algn="ctr"/>
            <a:r>
              <a:rPr lang="es-AR" sz="7200" dirty="0">
                <a:latin typeface="[z] Arista" panose="02000500000000020004" pitchFamily="2" charset="0"/>
              </a:rPr>
              <a:t>Anual</a:t>
            </a:r>
          </a:p>
        </p:txBody>
      </p:sp>
    </p:spTree>
    <p:extLst>
      <p:ext uri="{BB962C8B-B14F-4D97-AF65-F5344CB8AC3E}">
        <p14:creationId xmlns:p14="http://schemas.microsoft.com/office/powerpoint/2010/main" val="1154006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025434"/>
              </p:ext>
            </p:extLst>
          </p:nvPr>
        </p:nvGraphicFramePr>
        <p:xfrm>
          <a:off x="406291" y="359546"/>
          <a:ext cx="6067660" cy="8737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6829">
                  <a:extLst>
                    <a:ext uri="{9D8B030D-6E8A-4147-A177-3AD203B41FA5}">
                      <a16:colId xmlns:a16="http://schemas.microsoft.com/office/drawing/2014/main" val="1159629196"/>
                    </a:ext>
                  </a:extLst>
                </a:gridCol>
                <a:gridCol w="1337001">
                  <a:extLst>
                    <a:ext uri="{9D8B030D-6E8A-4147-A177-3AD203B41FA5}">
                      <a16:colId xmlns:a16="http://schemas.microsoft.com/office/drawing/2014/main" val="1183513397"/>
                    </a:ext>
                  </a:extLst>
                </a:gridCol>
                <a:gridCol w="1387911">
                  <a:extLst>
                    <a:ext uri="{9D8B030D-6E8A-4147-A177-3AD203B41FA5}">
                      <a16:colId xmlns:a16="http://schemas.microsoft.com/office/drawing/2014/main" val="697571441"/>
                    </a:ext>
                  </a:extLst>
                </a:gridCol>
                <a:gridCol w="1645919">
                  <a:extLst>
                    <a:ext uri="{9D8B030D-6E8A-4147-A177-3AD203B41FA5}">
                      <a16:colId xmlns:a16="http://schemas.microsoft.com/office/drawing/2014/main" val="3837746240"/>
                    </a:ext>
                  </a:extLst>
                </a:gridCol>
              </a:tblGrid>
              <a:tr h="1171553">
                <a:tc>
                  <a:txBody>
                    <a:bodyPr/>
                    <a:lstStyle/>
                    <a:p>
                      <a:endParaRPr lang="en-US" sz="16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900" dirty="0">
                          <a:latin typeface="[z] Arista" panose="02000500000000020004" pitchFamily="2" charset="0"/>
                        </a:rPr>
                        <a:t>Venta total </a:t>
                      </a:r>
                      <a:endParaRPr lang="en-US" sz="29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900" dirty="0">
                          <a:latin typeface="[z] Arista" panose="02000500000000020004" pitchFamily="2" charset="0"/>
                        </a:rPr>
                        <a:t>Costo total </a:t>
                      </a:r>
                      <a:endParaRPr lang="en-US" sz="29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900" dirty="0">
                          <a:latin typeface="[z] Arista" panose="02000500000000020004" pitchFamily="2" charset="0"/>
                        </a:rPr>
                        <a:t>Ganancia total </a:t>
                      </a:r>
                      <a:endParaRPr lang="en-US" sz="29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75795"/>
                  </a:ext>
                </a:extLst>
              </a:tr>
              <a:tr h="624532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Enero 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56353092"/>
                  </a:ext>
                </a:extLst>
              </a:tr>
              <a:tr h="624532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Febrero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035758613"/>
                  </a:ext>
                </a:extLst>
              </a:tr>
              <a:tr h="624532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Marzo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600852298"/>
                  </a:ext>
                </a:extLst>
              </a:tr>
              <a:tr h="624532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Abril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653099492"/>
                  </a:ext>
                </a:extLst>
              </a:tr>
              <a:tr h="631902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Mayo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533023151"/>
                  </a:ext>
                </a:extLst>
              </a:tr>
              <a:tr h="624532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Junio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644713425"/>
                  </a:ext>
                </a:extLst>
              </a:tr>
              <a:tr h="624532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Julio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097959379"/>
                  </a:ext>
                </a:extLst>
              </a:tr>
              <a:tr h="624532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Agosto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08732568"/>
                  </a:ext>
                </a:extLst>
              </a:tr>
              <a:tr h="689035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Septiembre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900348230"/>
                  </a:ext>
                </a:extLst>
              </a:tr>
              <a:tr h="624532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Octubre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676192629"/>
                  </a:ext>
                </a:extLst>
              </a:tr>
              <a:tr h="624532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Noviembre 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211765657"/>
                  </a:ext>
                </a:extLst>
              </a:tr>
              <a:tr h="624532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[z] Arista" panose="02000500000000020004" pitchFamily="2" charset="0"/>
                        </a:rPr>
                        <a:t>Diciembre</a:t>
                      </a:r>
                      <a:endParaRPr lang="en-US" sz="2400" dirty="0"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245562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075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50974" y="4093682"/>
            <a:ext cx="523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>
                <a:latin typeface="[z] Arista" panose="02000500000000020004" pitchFamily="2" charset="0"/>
              </a:rPr>
              <a:t>Ingresos</a:t>
            </a:r>
          </a:p>
        </p:txBody>
      </p:sp>
    </p:spTree>
    <p:extLst>
      <p:ext uri="{BB962C8B-B14F-4D97-AF65-F5344CB8AC3E}">
        <p14:creationId xmlns:p14="http://schemas.microsoft.com/office/powerpoint/2010/main" val="4287502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97464"/>
              </p:ext>
            </p:extLst>
          </p:nvPr>
        </p:nvGraphicFramePr>
        <p:xfrm>
          <a:off x="566928" y="908886"/>
          <a:ext cx="5998463" cy="85643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91229">
                  <a:extLst>
                    <a:ext uri="{9D8B030D-6E8A-4147-A177-3AD203B41FA5}">
                      <a16:colId xmlns:a16="http://schemas.microsoft.com/office/drawing/2014/main" val="2281900799"/>
                    </a:ext>
                  </a:extLst>
                </a:gridCol>
                <a:gridCol w="3298881">
                  <a:extLst>
                    <a:ext uri="{9D8B030D-6E8A-4147-A177-3AD203B41FA5}">
                      <a16:colId xmlns:a16="http://schemas.microsoft.com/office/drawing/2014/main" val="2985668360"/>
                    </a:ext>
                  </a:extLst>
                </a:gridCol>
                <a:gridCol w="1608353">
                  <a:extLst>
                    <a:ext uri="{9D8B030D-6E8A-4147-A177-3AD203B41FA5}">
                      <a16:colId xmlns:a16="http://schemas.microsoft.com/office/drawing/2014/main" val="1369716269"/>
                    </a:ext>
                  </a:extLst>
                </a:gridCol>
              </a:tblGrid>
              <a:tr h="1179385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HORA</a:t>
                      </a:r>
                      <a:endParaRPr lang="en-US" sz="2400" dirty="0">
                        <a:solidFill>
                          <a:schemeClr val="tx1"/>
                        </a:solidFill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DESCRIPCION </a:t>
                      </a:r>
                      <a:endParaRPr lang="en-US" sz="2400" dirty="0">
                        <a:solidFill>
                          <a:schemeClr val="tx1"/>
                        </a:solidFill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IMPORTE </a:t>
                      </a:r>
                      <a:endParaRPr lang="en-US" sz="2400" dirty="0">
                        <a:solidFill>
                          <a:schemeClr val="tx1"/>
                        </a:solidFill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extLst>
                  <a:ext uri="{0D108BD9-81ED-4DB2-BD59-A6C34878D82A}">
                    <a16:rowId xmlns:a16="http://schemas.microsoft.com/office/drawing/2014/main" val="1956361824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87566131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61424441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383190091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32741162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51832477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670205410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37438374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10809110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279263154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748089775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173479088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07722885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592559602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45553840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557557295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241774879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49833473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566159" y="8949970"/>
            <a:ext cx="128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latin typeface="[z] Arista" panose="02000500000000020004" pitchFamily="2" charset="0"/>
              </a:rPr>
              <a:t>TOTAL $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32687" y="201000"/>
            <a:ext cx="563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latin typeface="[z] Arista" panose="02000500000000020004" pitchFamily="2" charset="0"/>
              </a:rPr>
              <a:t>MES: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28" y="169997"/>
            <a:ext cx="1502263" cy="7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98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33731"/>
              </p:ext>
            </p:extLst>
          </p:nvPr>
        </p:nvGraphicFramePr>
        <p:xfrm>
          <a:off x="566928" y="908886"/>
          <a:ext cx="5998463" cy="85643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91229">
                  <a:extLst>
                    <a:ext uri="{9D8B030D-6E8A-4147-A177-3AD203B41FA5}">
                      <a16:colId xmlns:a16="http://schemas.microsoft.com/office/drawing/2014/main" val="2281900799"/>
                    </a:ext>
                  </a:extLst>
                </a:gridCol>
                <a:gridCol w="3298881">
                  <a:extLst>
                    <a:ext uri="{9D8B030D-6E8A-4147-A177-3AD203B41FA5}">
                      <a16:colId xmlns:a16="http://schemas.microsoft.com/office/drawing/2014/main" val="2985668360"/>
                    </a:ext>
                  </a:extLst>
                </a:gridCol>
                <a:gridCol w="1608353">
                  <a:extLst>
                    <a:ext uri="{9D8B030D-6E8A-4147-A177-3AD203B41FA5}">
                      <a16:colId xmlns:a16="http://schemas.microsoft.com/office/drawing/2014/main" val="1369716269"/>
                    </a:ext>
                  </a:extLst>
                </a:gridCol>
              </a:tblGrid>
              <a:tr h="1179385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HORA</a:t>
                      </a:r>
                      <a:endParaRPr lang="en-US" sz="2400" dirty="0">
                        <a:solidFill>
                          <a:schemeClr val="tx1"/>
                        </a:solidFill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DESCRIPCION </a:t>
                      </a:r>
                      <a:endParaRPr lang="en-US" sz="2400" dirty="0">
                        <a:solidFill>
                          <a:schemeClr val="tx1"/>
                        </a:solidFill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IMPORTE </a:t>
                      </a:r>
                      <a:endParaRPr lang="en-US" sz="2400" dirty="0">
                        <a:solidFill>
                          <a:schemeClr val="tx1"/>
                        </a:solidFill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extLst>
                  <a:ext uri="{0D108BD9-81ED-4DB2-BD59-A6C34878D82A}">
                    <a16:rowId xmlns:a16="http://schemas.microsoft.com/office/drawing/2014/main" val="1956361824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87566131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61424441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383190091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32741162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51832477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670205410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37438374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10809110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279263154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748089775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173479088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07722885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592559602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45553840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557557295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241774879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4983347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32687" y="201000"/>
            <a:ext cx="563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latin typeface="[z] Arista" panose="02000500000000020004" pitchFamily="2" charset="0"/>
              </a:rPr>
              <a:t>MES: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66159" y="8949970"/>
            <a:ext cx="128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latin typeface="[z] Arista" panose="02000500000000020004" pitchFamily="2" charset="0"/>
              </a:rPr>
              <a:t>TOTAL $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64" y="201000"/>
            <a:ext cx="1481327" cy="7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8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97464"/>
              </p:ext>
            </p:extLst>
          </p:nvPr>
        </p:nvGraphicFramePr>
        <p:xfrm>
          <a:off x="566928" y="908886"/>
          <a:ext cx="5998463" cy="85643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91229">
                  <a:extLst>
                    <a:ext uri="{9D8B030D-6E8A-4147-A177-3AD203B41FA5}">
                      <a16:colId xmlns:a16="http://schemas.microsoft.com/office/drawing/2014/main" val="2281900799"/>
                    </a:ext>
                  </a:extLst>
                </a:gridCol>
                <a:gridCol w="3298881">
                  <a:extLst>
                    <a:ext uri="{9D8B030D-6E8A-4147-A177-3AD203B41FA5}">
                      <a16:colId xmlns:a16="http://schemas.microsoft.com/office/drawing/2014/main" val="2985668360"/>
                    </a:ext>
                  </a:extLst>
                </a:gridCol>
                <a:gridCol w="1608353">
                  <a:extLst>
                    <a:ext uri="{9D8B030D-6E8A-4147-A177-3AD203B41FA5}">
                      <a16:colId xmlns:a16="http://schemas.microsoft.com/office/drawing/2014/main" val="1369716269"/>
                    </a:ext>
                  </a:extLst>
                </a:gridCol>
              </a:tblGrid>
              <a:tr h="1179385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HORA</a:t>
                      </a:r>
                      <a:endParaRPr lang="en-US" sz="2400" dirty="0">
                        <a:solidFill>
                          <a:schemeClr val="tx1"/>
                        </a:solidFill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DESCRIPCION </a:t>
                      </a:r>
                      <a:endParaRPr lang="en-US" sz="2400" dirty="0">
                        <a:solidFill>
                          <a:schemeClr val="tx1"/>
                        </a:solidFill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IMPORTE </a:t>
                      </a:r>
                      <a:endParaRPr lang="en-US" sz="2400" dirty="0">
                        <a:solidFill>
                          <a:schemeClr val="tx1"/>
                        </a:solidFill>
                        <a:latin typeface="[z] Arista" panose="02000500000000020004" pitchFamily="2" charset="0"/>
                      </a:endParaRPr>
                    </a:p>
                  </a:txBody>
                  <a:tcPr marL="108881" marR="108881" marT="54441" marB="54441" anchor="ctr"/>
                </a:tc>
                <a:extLst>
                  <a:ext uri="{0D108BD9-81ED-4DB2-BD59-A6C34878D82A}">
                    <a16:rowId xmlns:a16="http://schemas.microsoft.com/office/drawing/2014/main" val="1956361824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87566131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61424441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383190091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32741162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51832477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670205410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37438374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10809110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279263154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748089775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173479088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07722885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592559602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45553840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557557295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241774879"/>
                  </a:ext>
                </a:extLst>
              </a:tr>
              <a:tr h="43440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49833473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566159" y="8949970"/>
            <a:ext cx="128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latin typeface="[z] Arista" panose="02000500000000020004" pitchFamily="2" charset="0"/>
              </a:rPr>
              <a:t>TOTAL $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31" y="208265"/>
            <a:ext cx="1264519" cy="6219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32687" y="201000"/>
            <a:ext cx="563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latin typeface="[z] Arista" panose="02000500000000020004" pitchFamily="2" charset="0"/>
              </a:rPr>
              <a:t>MES: </a:t>
            </a:r>
          </a:p>
        </p:txBody>
      </p:sp>
    </p:spTree>
    <p:extLst>
      <p:ext uri="{BB962C8B-B14F-4D97-AF65-F5344CB8AC3E}">
        <p14:creationId xmlns:p14="http://schemas.microsoft.com/office/powerpoint/2010/main" val="1911247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2957" y="3752982"/>
            <a:ext cx="5230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>
                <a:latin typeface="[z] Arista" panose="02000500000000020004" pitchFamily="2" charset="0"/>
              </a:rPr>
              <a:t>Lista de Pedidos</a:t>
            </a:r>
          </a:p>
        </p:txBody>
      </p:sp>
    </p:spTree>
    <p:extLst>
      <p:ext uri="{BB962C8B-B14F-4D97-AF65-F5344CB8AC3E}">
        <p14:creationId xmlns:p14="http://schemas.microsoft.com/office/powerpoint/2010/main" val="2123292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85447"/>
              </p:ext>
            </p:extLst>
          </p:nvPr>
        </p:nvGraphicFramePr>
        <p:xfrm>
          <a:off x="421322" y="348470"/>
          <a:ext cx="5979478" cy="93567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31592">
                  <a:extLst>
                    <a:ext uri="{9D8B030D-6E8A-4147-A177-3AD203B41FA5}">
                      <a16:colId xmlns:a16="http://schemas.microsoft.com/office/drawing/2014/main" val="2281900799"/>
                    </a:ext>
                  </a:extLst>
                </a:gridCol>
                <a:gridCol w="1573122">
                  <a:extLst>
                    <a:ext uri="{9D8B030D-6E8A-4147-A177-3AD203B41FA5}">
                      <a16:colId xmlns:a16="http://schemas.microsoft.com/office/drawing/2014/main" val="2985668360"/>
                    </a:ext>
                  </a:extLst>
                </a:gridCol>
                <a:gridCol w="1912892">
                  <a:extLst>
                    <a:ext uri="{9D8B030D-6E8A-4147-A177-3AD203B41FA5}">
                      <a16:colId xmlns:a16="http://schemas.microsoft.com/office/drawing/2014/main" val="3470500872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1369716269"/>
                    </a:ext>
                  </a:extLst>
                </a:gridCol>
              </a:tblGrid>
              <a:tr h="107799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FECHA DE ENTREGA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DESCRIPCION 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PRODUCTO 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CANTIDAD</a:t>
                      </a:r>
                      <a:r>
                        <a:rPr lang="es-MX" sz="1800" baseline="0" dirty="0"/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extLst>
                  <a:ext uri="{0D108BD9-81ED-4DB2-BD59-A6C34878D82A}">
                    <a16:rowId xmlns:a16="http://schemas.microsoft.com/office/drawing/2014/main" val="1956361824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87566131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61424441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383190091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32741162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51832477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670205410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37438374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10809110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279263154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748089775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173479088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07722885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592559602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45553840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557557295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241774879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49833473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191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31045"/>
              </p:ext>
            </p:extLst>
          </p:nvPr>
        </p:nvGraphicFramePr>
        <p:xfrm>
          <a:off x="421322" y="348470"/>
          <a:ext cx="5979478" cy="93567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31592">
                  <a:extLst>
                    <a:ext uri="{9D8B030D-6E8A-4147-A177-3AD203B41FA5}">
                      <a16:colId xmlns:a16="http://schemas.microsoft.com/office/drawing/2014/main" val="2281900799"/>
                    </a:ext>
                  </a:extLst>
                </a:gridCol>
                <a:gridCol w="1529198">
                  <a:extLst>
                    <a:ext uri="{9D8B030D-6E8A-4147-A177-3AD203B41FA5}">
                      <a16:colId xmlns:a16="http://schemas.microsoft.com/office/drawing/2014/main" val="2985668360"/>
                    </a:ext>
                  </a:extLst>
                </a:gridCol>
                <a:gridCol w="1956816">
                  <a:extLst>
                    <a:ext uri="{9D8B030D-6E8A-4147-A177-3AD203B41FA5}">
                      <a16:colId xmlns:a16="http://schemas.microsoft.com/office/drawing/2014/main" val="3470500872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1369716269"/>
                    </a:ext>
                  </a:extLst>
                </a:gridCol>
              </a:tblGrid>
              <a:tr h="107799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FECHA DE ENTREGA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DESCRIPCION 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PRODUCTO 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CANTIDAD</a:t>
                      </a:r>
                      <a:r>
                        <a:rPr lang="es-MX" sz="1800" baseline="0" dirty="0"/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extLst>
                  <a:ext uri="{0D108BD9-81ED-4DB2-BD59-A6C34878D82A}">
                    <a16:rowId xmlns:a16="http://schemas.microsoft.com/office/drawing/2014/main" val="1956361824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87566131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61424441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383190091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32741162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51832477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670205410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37438374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10809110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279263154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748089775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173479088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07722885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592559602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45553840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557557295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241774879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49833473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19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77074"/>
              </p:ext>
            </p:extLst>
          </p:nvPr>
        </p:nvGraphicFramePr>
        <p:xfrm>
          <a:off x="421322" y="348470"/>
          <a:ext cx="5979478" cy="93567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31592">
                  <a:extLst>
                    <a:ext uri="{9D8B030D-6E8A-4147-A177-3AD203B41FA5}">
                      <a16:colId xmlns:a16="http://schemas.microsoft.com/office/drawing/2014/main" val="2281900799"/>
                    </a:ext>
                  </a:extLst>
                </a:gridCol>
                <a:gridCol w="1573122">
                  <a:extLst>
                    <a:ext uri="{9D8B030D-6E8A-4147-A177-3AD203B41FA5}">
                      <a16:colId xmlns:a16="http://schemas.microsoft.com/office/drawing/2014/main" val="2985668360"/>
                    </a:ext>
                  </a:extLst>
                </a:gridCol>
                <a:gridCol w="1912892">
                  <a:extLst>
                    <a:ext uri="{9D8B030D-6E8A-4147-A177-3AD203B41FA5}">
                      <a16:colId xmlns:a16="http://schemas.microsoft.com/office/drawing/2014/main" val="3470500872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val="1369716269"/>
                    </a:ext>
                  </a:extLst>
                </a:gridCol>
              </a:tblGrid>
              <a:tr h="1077994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FECHA DE ENTREGA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DESCRIPCION 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PRODUCTO 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/>
                        <a:t>CANTIDAD</a:t>
                      </a:r>
                      <a:r>
                        <a:rPr lang="es-MX" sz="1800" baseline="0" dirty="0"/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extLst>
                  <a:ext uri="{0D108BD9-81ED-4DB2-BD59-A6C34878D82A}">
                    <a16:rowId xmlns:a16="http://schemas.microsoft.com/office/drawing/2014/main" val="1956361824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87566131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61424441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383190091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32741162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51832477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670205410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37438374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10809110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279263154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748089775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173479088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07722885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592559602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45553840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557557295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241774879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49833473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1393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928" y="2173500"/>
            <a:ext cx="8138160" cy="79656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003" y="157733"/>
            <a:ext cx="6858000" cy="1826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27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8640" y="347472"/>
            <a:ext cx="576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dirty="0">
                <a:latin typeface="[z] Arista" panose="02000500000000020004" pitchFamily="2" charset="0"/>
              </a:rPr>
              <a:t>Calendario Julio 2020  </a:t>
            </a:r>
          </a:p>
          <a:p>
            <a:pPr algn="ctr"/>
            <a:r>
              <a:rPr lang="es-AR" sz="4400" dirty="0">
                <a:latin typeface="[z] Arista" panose="02000500000000020004" pitchFamily="2" charset="0"/>
              </a:rPr>
              <a:t>Diciembre 2020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27" y="5800191"/>
            <a:ext cx="1046798" cy="5148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30" y="5800191"/>
            <a:ext cx="1046798" cy="5148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13" y="9160790"/>
            <a:ext cx="1515115" cy="7452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62" y="9117316"/>
            <a:ext cx="1528943" cy="7520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9883" y="1900189"/>
            <a:ext cx="1866240" cy="5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40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13815" y="4352835"/>
            <a:ext cx="523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>
                <a:latin typeface="[z] Arista" panose="02000500000000020004" pitchFamily="2" charset="0"/>
              </a:rPr>
              <a:t>Insumos</a:t>
            </a:r>
          </a:p>
        </p:txBody>
      </p:sp>
    </p:spTree>
    <p:extLst>
      <p:ext uri="{BB962C8B-B14F-4D97-AF65-F5344CB8AC3E}">
        <p14:creationId xmlns:p14="http://schemas.microsoft.com/office/powerpoint/2010/main" val="320995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240539"/>
              </p:ext>
            </p:extLst>
          </p:nvPr>
        </p:nvGraphicFramePr>
        <p:xfrm>
          <a:off x="549337" y="347472"/>
          <a:ext cx="5640021" cy="890461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6415">
                  <a:extLst>
                    <a:ext uri="{9D8B030D-6E8A-4147-A177-3AD203B41FA5}">
                      <a16:colId xmlns:a16="http://schemas.microsoft.com/office/drawing/2014/main" val="2281900799"/>
                    </a:ext>
                  </a:extLst>
                </a:gridCol>
                <a:gridCol w="2645757">
                  <a:extLst>
                    <a:ext uri="{9D8B030D-6E8A-4147-A177-3AD203B41FA5}">
                      <a16:colId xmlns:a16="http://schemas.microsoft.com/office/drawing/2014/main" val="2985668360"/>
                    </a:ext>
                  </a:extLst>
                </a:gridCol>
                <a:gridCol w="1587849">
                  <a:extLst>
                    <a:ext uri="{9D8B030D-6E8A-4147-A177-3AD203B41FA5}">
                      <a16:colId xmlns:a16="http://schemas.microsoft.com/office/drawing/2014/main" val="3470500872"/>
                    </a:ext>
                  </a:extLst>
                </a:gridCol>
              </a:tblGrid>
              <a:tr h="122529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FECHA DE COMPRA </a:t>
                      </a:r>
                      <a:endParaRPr lang="en-US" sz="24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PROVEEDOR</a:t>
                      </a:r>
                      <a:endParaRPr lang="en-US" sz="24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PROXIMA</a:t>
                      </a:r>
                    </a:p>
                    <a:p>
                      <a:pPr algn="ctr"/>
                      <a:r>
                        <a:rPr lang="es-MX" sz="2400" dirty="0"/>
                        <a:t>COMPRA</a:t>
                      </a:r>
                      <a:r>
                        <a:rPr lang="es-MX" sz="2400" baseline="0" dirty="0"/>
                        <a:t> </a:t>
                      </a:r>
                      <a:r>
                        <a:rPr lang="es-MX" sz="2400" dirty="0"/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56361824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8756613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6142444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38319009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32741162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51832477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67020541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37438374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1080911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279263154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748089775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173479088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07722885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592559602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4555384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557557295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241774879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49833473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8887794"/>
            <a:ext cx="1481327" cy="7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3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76660"/>
              </p:ext>
            </p:extLst>
          </p:nvPr>
        </p:nvGraphicFramePr>
        <p:xfrm>
          <a:off x="549337" y="347472"/>
          <a:ext cx="5640021" cy="890461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6415">
                  <a:extLst>
                    <a:ext uri="{9D8B030D-6E8A-4147-A177-3AD203B41FA5}">
                      <a16:colId xmlns:a16="http://schemas.microsoft.com/office/drawing/2014/main" val="2281900799"/>
                    </a:ext>
                  </a:extLst>
                </a:gridCol>
                <a:gridCol w="2645757">
                  <a:extLst>
                    <a:ext uri="{9D8B030D-6E8A-4147-A177-3AD203B41FA5}">
                      <a16:colId xmlns:a16="http://schemas.microsoft.com/office/drawing/2014/main" val="2985668360"/>
                    </a:ext>
                  </a:extLst>
                </a:gridCol>
                <a:gridCol w="1587849">
                  <a:extLst>
                    <a:ext uri="{9D8B030D-6E8A-4147-A177-3AD203B41FA5}">
                      <a16:colId xmlns:a16="http://schemas.microsoft.com/office/drawing/2014/main" val="3470500872"/>
                    </a:ext>
                  </a:extLst>
                </a:gridCol>
              </a:tblGrid>
              <a:tr h="122529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FECHA DE COMPRA </a:t>
                      </a:r>
                      <a:endParaRPr lang="en-US" sz="24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PROVEEDOR</a:t>
                      </a:r>
                      <a:endParaRPr lang="en-US" sz="24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PROXIMA</a:t>
                      </a:r>
                    </a:p>
                    <a:p>
                      <a:pPr algn="ctr"/>
                      <a:r>
                        <a:rPr lang="es-MX" sz="2400" dirty="0"/>
                        <a:t>COMPRA</a:t>
                      </a:r>
                      <a:r>
                        <a:rPr lang="es-MX" sz="2400" baseline="0" dirty="0"/>
                        <a:t> </a:t>
                      </a:r>
                      <a:r>
                        <a:rPr lang="es-MX" sz="2400" dirty="0"/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56361824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8756613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6142444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38319009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32741162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51832477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67020541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37438374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1080911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279263154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748089775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173479088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07722885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592559602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4555384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557557295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241774879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49833473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16" y="9034104"/>
            <a:ext cx="1481327" cy="7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9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2957" y="3508595"/>
            <a:ext cx="5230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>
                <a:latin typeface="[z] Arista" panose="02000500000000020004" pitchFamily="2" charset="0"/>
              </a:rPr>
              <a:t>Contacto Proveedores</a:t>
            </a:r>
          </a:p>
        </p:txBody>
      </p:sp>
    </p:spTree>
    <p:extLst>
      <p:ext uri="{BB962C8B-B14F-4D97-AF65-F5344CB8AC3E}">
        <p14:creationId xmlns:p14="http://schemas.microsoft.com/office/powerpoint/2010/main" val="340752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45021"/>
              </p:ext>
            </p:extLst>
          </p:nvPr>
        </p:nvGraphicFramePr>
        <p:xfrm>
          <a:off x="549337" y="476486"/>
          <a:ext cx="5810148" cy="89348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48838">
                  <a:extLst>
                    <a:ext uri="{9D8B030D-6E8A-4147-A177-3AD203B41FA5}">
                      <a16:colId xmlns:a16="http://schemas.microsoft.com/office/drawing/2014/main" val="2281900799"/>
                    </a:ext>
                  </a:extLst>
                </a:gridCol>
                <a:gridCol w="1979535">
                  <a:extLst>
                    <a:ext uri="{9D8B030D-6E8A-4147-A177-3AD203B41FA5}">
                      <a16:colId xmlns:a16="http://schemas.microsoft.com/office/drawing/2014/main" val="2985668360"/>
                    </a:ext>
                  </a:extLst>
                </a:gridCol>
                <a:gridCol w="2381775">
                  <a:extLst>
                    <a:ext uri="{9D8B030D-6E8A-4147-A177-3AD203B41FA5}">
                      <a16:colId xmlns:a16="http://schemas.microsoft.com/office/drawing/2014/main" val="3470500872"/>
                    </a:ext>
                  </a:extLst>
                </a:gridCol>
              </a:tblGrid>
              <a:tr h="1132858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CONTACTO </a:t>
                      </a:r>
                      <a:endParaRPr lang="en-US" sz="20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PROVEEDOR/</a:t>
                      </a:r>
                    </a:p>
                    <a:p>
                      <a:pPr algn="ctr"/>
                      <a:r>
                        <a:rPr lang="es-MX" sz="2000" dirty="0"/>
                        <a:t>CLIENTE</a:t>
                      </a:r>
                      <a:endParaRPr lang="en-US" sz="20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CORREO ELECTRONICO/</a:t>
                      </a:r>
                    </a:p>
                    <a:p>
                      <a:pPr algn="ctr"/>
                      <a:r>
                        <a:rPr lang="es-MX" sz="2000" dirty="0"/>
                        <a:t>FACEBOOK</a:t>
                      </a:r>
                      <a:r>
                        <a:rPr lang="es-MX" sz="2000" baseline="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extLst>
                  <a:ext uri="{0D108BD9-81ED-4DB2-BD59-A6C34878D82A}">
                    <a16:rowId xmlns:a16="http://schemas.microsoft.com/office/drawing/2014/main" val="1956361824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87566131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61424441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383190091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32741162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51832477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670205410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37438374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10809110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279263154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748089775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173479088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07722885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592559602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45553840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557557295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241774879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49833473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31" y="199659"/>
            <a:ext cx="1125653" cy="5536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4507"/>
            <a:ext cx="1125653" cy="5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05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61152"/>
              </p:ext>
            </p:extLst>
          </p:nvPr>
        </p:nvGraphicFramePr>
        <p:xfrm>
          <a:off x="549337" y="476486"/>
          <a:ext cx="5810148" cy="89348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48838">
                  <a:extLst>
                    <a:ext uri="{9D8B030D-6E8A-4147-A177-3AD203B41FA5}">
                      <a16:colId xmlns:a16="http://schemas.microsoft.com/office/drawing/2014/main" val="2281900799"/>
                    </a:ext>
                  </a:extLst>
                </a:gridCol>
                <a:gridCol w="1979535">
                  <a:extLst>
                    <a:ext uri="{9D8B030D-6E8A-4147-A177-3AD203B41FA5}">
                      <a16:colId xmlns:a16="http://schemas.microsoft.com/office/drawing/2014/main" val="2985668360"/>
                    </a:ext>
                  </a:extLst>
                </a:gridCol>
                <a:gridCol w="2381775">
                  <a:extLst>
                    <a:ext uri="{9D8B030D-6E8A-4147-A177-3AD203B41FA5}">
                      <a16:colId xmlns:a16="http://schemas.microsoft.com/office/drawing/2014/main" val="3470500872"/>
                    </a:ext>
                  </a:extLst>
                </a:gridCol>
              </a:tblGrid>
              <a:tr h="1132858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CONTACTO </a:t>
                      </a:r>
                      <a:endParaRPr lang="en-US" sz="20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PROVEEDOR/</a:t>
                      </a:r>
                    </a:p>
                    <a:p>
                      <a:pPr algn="ctr"/>
                      <a:r>
                        <a:rPr lang="es-MX" sz="2000" dirty="0"/>
                        <a:t>CLIENTE</a:t>
                      </a:r>
                      <a:endParaRPr lang="en-US" sz="20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CORREO ELECTRONICO/</a:t>
                      </a:r>
                    </a:p>
                    <a:p>
                      <a:pPr algn="ctr"/>
                      <a:r>
                        <a:rPr lang="es-MX" sz="2000" dirty="0"/>
                        <a:t>FACEBOOK</a:t>
                      </a:r>
                      <a:r>
                        <a:rPr lang="es-MX" sz="2000" baseline="0" dirty="0"/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A Day in September" panose="020B0603050302020204" pitchFamily="34" charset="0"/>
                      </a:endParaRPr>
                    </a:p>
                  </a:txBody>
                  <a:tcPr marL="108881" marR="108881" marT="54441" marB="54441" anchor="ctr"/>
                </a:tc>
                <a:extLst>
                  <a:ext uri="{0D108BD9-81ED-4DB2-BD59-A6C34878D82A}">
                    <a16:rowId xmlns:a16="http://schemas.microsoft.com/office/drawing/2014/main" val="1956361824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87566131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61424441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383190091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32741162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51832477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670205410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37438374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910809110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279263154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748089775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173479088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4207722885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592559602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3845553840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557557295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241774879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2849833473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1063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8881" marR="108881" marT="54441" marB="54441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73" y="199659"/>
            <a:ext cx="1125653" cy="5536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6" y="9134507"/>
            <a:ext cx="1125653" cy="55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76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2" y="1042416"/>
            <a:ext cx="5199807" cy="66863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9FB6A4E-7784-486D-8515-2E96475F7A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7976">
            <a:off x="4668906" y="-117686"/>
            <a:ext cx="1881291" cy="18812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9FB6A4E-7784-486D-8515-2E96475F7A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8808">
            <a:off x="361293" y="-12621"/>
            <a:ext cx="1768167" cy="17681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FB6A4E-7784-486D-8515-2E96475F7A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48" y="6825336"/>
            <a:ext cx="3978734" cy="39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97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cas por el scrap: Freebies!! - Pegatinas para plann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5912" r="7510" b="5618"/>
          <a:stretch/>
        </p:blipFill>
        <p:spPr bwMode="auto">
          <a:xfrm>
            <a:off x="329184" y="310896"/>
            <a:ext cx="6217920" cy="927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21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coración agen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t="5162" r="3562" b="3925"/>
          <a:stretch/>
        </p:blipFill>
        <p:spPr bwMode="auto">
          <a:xfrm>
            <a:off x="219456" y="310896"/>
            <a:ext cx="6382512" cy="91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481328" y="310896"/>
            <a:ext cx="2377440" cy="69494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931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" r="5910" b="4916"/>
          <a:stretch/>
        </p:blipFill>
        <p:spPr>
          <a:xfrm>
            <a:off x="-1" y="0"/>
            <a:ext cx="6858001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2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9" y="982359"/>
            <a:ext cx="4616678" cy="7764413"/>
          </a:xfrm>
          <a:prstGeom prst="rect">
            <a:avLst/>
          </a:prstGeom>
        </p:spPr>
      </p:pic>
      <p:sp>
        <p:nvSpPr>
          <p:cNvPr id="4" name="Estrella de 5 puntas 3"/>
          <p:cNvSpPr/>
          <p:nvPr/>
        </p:nvSpPr>
        <p:spPr>
          <a:xfrm>
            <a:off x="365760" y="164592"/>
            <a:ext cx="841249" cy="81776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strella de 5 puntas 4"/>
          <p:cNvSpPr/>
          <p:nvPr/>
        </p:nvSpPr>
        <p:spPr>
          <a:xfrm>
            <a:off x="5559552" y="384048"/>
            <a:ext cx="804672" cy="896112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strella de 5 puntas 5"/>
          <p:cNvSpPr/>
          <p:nvPr/>
        </p:nvSpPr>
        <p:spPr>
          <a:xfrm>
            <a:off x="402337" y="3456389"/>
            <a:ext cx="804672" cy="89611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strella de 5 puntas 6"/>
          <p:cNvSpPr/>
          <p:nvPr/>
        </p:nvSpPr>
        <p:spPr>
          <a:xfrm>
            <a:off x="5691620" y="3904445"/>
            <a:ext cx="804672" cy="896112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strella de 5 puntas 7"/>
          <p:cNvSpPr/>
          <p:nvPr/>
        </p:nvSpPr>
        <p:spPr>
          <a:xfrm>
            <a:off x="1101333" y="8462066"/>
            <a:ext cx="804672" cy="896112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strella de 5 puntas 8"/>
          <p:cNvSpPr/>
          <p:nvPr/>
        </p:nvSpPr>
        <p:spPr>
          <a:xfrm>
            <a:off x="4813796" y="8608370"/>
            <a:ext cx="804672" cy="896112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730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71" y="1414826"/>
            <a:ext cx="6000186" cy="12633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71" y="3826274"/>
            <a:ext cx="6000186" cy="12633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71" y="5987335"/>
            <a:ext cx="6000186" cy="12633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71" y="8258844"/>
            <a:ext cx="5996241" cy="12631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1" y="279847"/>
            <a:ext cx="2669565" cy="4854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13" y="2961069"/>
            <a:ext cx="2021057" cy="32530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47872" y="148267"/>
            <a:ext cx="2924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latin typeface="[z] Arista" panose="02000500000000020004" pitchFamily="2" charset="0"/>
              </a:rPr>
              <a:t>Ideas de Emprendimiento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75971" y="2807294"/>
            <a:ext cx="151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[z] Arista" panose="02000500000000020004" pitchFamily="2" charset="0"/>
              </a:rPr>
              <a:t>Metas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462272" y="5139081"/>
            <a:ext cx="215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[z] Arista" panose="02000500000000020004" pitchFamily="2" charset="0"/>
              </a:rPr>
              <a:t>Objetivos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5971" y="7403276"/>
            <a:ext cx="239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latin typeface="[z] Arista" panose="02000500000000020004" pitchFamily="2" charset="0"/>
              </a:rPr>
              <a:t>Pendientes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2" y="5264469"/>
            <a:ext cx="2669565" cy="4854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412" y="7519948"/>
            <a:ext cx="2021057" cy="3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9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32688" y="3566160"/>
            <a:ext cx="5084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7200" dirty="0">
                <a:latin typeface="[z] Arista" panose="02000500000000020004" pitchFamily="2" charset="0"/>
              </a:rPr>
              <a:t>Planificación </a:t>
            </a:r>
          </a:p>
          <a:p>
            <a:pPr algn="ctr"/>
            <a:r>
              <a:rPr lang="es-AR" sz="7200" dirty="0">
                <a:latin typeface="[z] Arista" panose="02000500000000020004" pitchFamily="2" charset="0"/>
              </a:rPr>
              <a:t>Semanal</a:t>
            </a:r>
          </a:p>
        </p:txBody>
      </p:sp>
    </p:spTree>
    <p:extLst>
      <p:ext uri="{BB962C8B-B14F-4D97-AF65-F5344CB8AC3E}">
        <p14:creationId xmlns:p14="http://schemas.microsoft.com/office/powerpoint/2010/main" val="24478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41"/>
          <p:cNvGrpSpPr/>
          <p:nvPr/>
        </p:nvGrpSpPr>
        <p:grpSpPr>
          <a:xfrm>
            <a:off x="146304" y="20065"/>
            <a:ext cx="6542864" cy="9708765"/>
            <a:chOff x="146304" y="20065"/>
            <a:chExt cx="6542864" cy="9708765"/>
          </a:xfrm>
        </p:grpSpPr>
        <p:sp>
          <p:nvSpPr>
            <p:cNvPr id="2" name="Rectángulo redondeado 1"/>
            <p:cNvSpPr/>
            <p:nvPr/>
          </p:nvSpPr>
          <p:spPr>
            <a:xfrm>
              <a:off x="202370" y="962438"/>
              <a:ext cx="2169565" cy="25951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304" y="3684683"/>
              <a:ext cx="2210931" cy="2755761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304" y="6567538"/>
              <a:ext cx="2210931" cy="2851863"/>
            </a:xfrm>
            <a:prstGeom prst="rect">
              <a:avLst/>
            </a:prstGeom>
          </p:spPr>
        </p:pic>
        <p:sp>
          <p:nvSpPr>
            <p:cNvPr id="5" name="Rectángulo redondeado 4"/>
            <p:cNvSpPr/>
            <p:nvPr/>
          </p:nvSpPr>
          <p:spPr>
            <a:xfrm>
              <a:off x="2896912" y="2243032"/>
              <a:ext cx="3481643" cy="942554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9127" y="3497506"/>
              <a:ext cx="3476425" cy="950978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7257219"/>
              <a:ext cx="3476426" cy="950978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6092049"/>
              <a:ext cx="3476426" cy="95097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4750051"/>
              <a:ext cx="3476426" cy="950978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8438681"/>
              <a:ext cx="3476426" cy="950978"/>
            </a:xfrm>
            <a:prstGeom prst="rect">
              <a:avLst/>
            </a:prstGeom>
          </p:spPr>
        </p:pic>
        <p:sp>
          <p:nvSpPr>
            <p:cNvPr id="17" name="Cheurón 16"/>
            <p:cNvSpPr/>
            <p:nvPr/>
          </p:nvSpPr>
          <p:spPr>
            <a:xfrm>
              <a:off x="5263137" y="2155657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8" name="Cheurón 17"/>
            <p:cNvSpPr/>
            <p:nvPr/>
          </p:nvSpPr>
          <p:spPr>
            <a:xfrm>
              <a:off x="5263137" y="3433698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9" name="Cheurón 18"/>
            <p:cNvSpPr/>
            <p:nvPr/>
          </p:nvSpPr>
          <p:spPr>
            <a:xfrm>
              <a:off x="5186870" y="4646740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21" name="Cheurón 20"/>
            <p:cNvSpPr/>
            <p:nvPr/>
          </p:nvSpPr>
          <p:spPr>
            <a:xfrm>
              <a:off x="5200458" y="7228779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20" name="Cheurón 19"/>
            <p:cNvSpPr/>
            <p:nvPr/>
          </p:nvSpPr>
          <p:spPr>
            <a:xfrm>
              <a:off x="5224760" y="6029909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22" name="Cheurón 21"/>
            <p:cNvSpPr/>
            <p:nvPr/>
          </p:nvSpPr>
          <p:spPr>
            <a:xfrm>
              <a:off x="5261336" y="8388951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180037" y="8336456"/>
              <a:ext cx="1005360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Domingo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87439" y="5997013"/>
              <a:ext cx="897958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</a:bodyPr>
            <a:lstStyle/>
            <a:p>
              <a:pPr algn="ctr"/>
              <a:r>
                <a:rPr lang="es-ES" sz="238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little sunshine" panose="02000603000000000000" pitchFamily="2" charset="0"/>
                  <a:ea typeface="A little sunshine" panose="02000603000000000000" pitchFamily="2" charset="0"/>
                </a:rPr>
                <a:t>Viernes</a:t>
              </a: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2926517" y="906311"/>
              <a:ext cx="3481643" cy="942554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216907" y="7180520"/>
              <a:ext cx="968490" cy="1503725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627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Sábado</a:t>
              </a:r>
            </a:p>
            <a:p>
              <a:pPr algn="ctr"/>
              <a:endParaRPr lang="es-ES" sz="643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5287439" y="4633079"/>
              <a:ext cx="897958" cy="514223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627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Jueves</a:t>
              </a:r>
            </a:p>
          </p:txBody>
        </p:sp>
        <p:sp>
          <p:nvSpPr>
            <p:cNvPr id="16" name="Cheurón 15"/>
            <p:cNvSpPr/>
            <p:nvPr/>
          </p:nvSpPr>
          <p:spPr>
            <a:xfrm>
              <a:off x="5180037" y="870372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424586" y="811935"/>
              <a:ext cx="758498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Lunes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223757" y="2090769"/>
              <a:ext cx="1322756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Martes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4797360" y="3407956"/>
              <a:ext cx="1749153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Miércoles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370686" y="20065"/>
              <a:ext cx="5812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4800" dirty="0">
                  <a:latin typeface="[z] Arista" panose="02000500000000020004" pitchFamily="2" charset="0"/>
                </a:rPr>
                <a:t>Semana:</a:t>
              </a:r>
            </a:p>
          </p:txBody>
        </p:sp>
        <p:sp>
          <p:nvSpPr>
            <p:cNvPr id="28" name="Terminador 27"/>
            <p:cNvSpPr/>
            <p:nvPr/>
          </p:nvSpPr>
          <p:spPr>
            <a:xfrm>
              <a:off x="334228" y="3132069"/>
              <a:ext cx="1835082" cy="417084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29" name="Terminador 28"/>
            <p:cNvSpPr/>
            <p:nvPr/>
          </p:nvSpPr>
          <p:spPr>
            <a:xfrm>
              <a:off x="241296" y="5995478"/>
              <a:ext cx="2020945" cy="391020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30" name="Terminador 29"/>
            <p:cNvSpPr/>
            <p:nvPr/>
          </p:nvSpPr>
          <p:spPr>
            <a:xfrm>
              <a:off x="245639" y="8997430"/>
              <a:ext cx="2020945" cy="349400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86" y="6139122"/>
              <a:ext cx="1729824" cy="729738"/>
            </a:xfrm>
            <a:prstGeom prst="rect">
              <a:avLst/>
            </a:prstGeom>
          </p:spPr>
        </p:pic>
        <p:sp>
          <p:nvSpPr>
            <p:cNvPr id="33" name="CuadroTexto 32"/>
            <p:cNvSpPr txBox="1"/>
            <p:nvPr/>
          </p:nvSpPr>
          <p:spPr>
            <a:xfrm>
              <a:off x="435282" y="3004975"/>
              <a:ext cx="2020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dirty="0">
                  <a:latin typeface="[z] Arista" panose="02000500000000020004" pitchFamily="2" charset="0"/>
                </a:rPr>
                <a:t>Objetivos</a:t>
              </a: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539866" y="5912093"/>
              <a:ext cx="1494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>
                  <a:latin typeface="[z] Arista" panose="02000500000000020004" pitchFamily="2" charset="0"/>
                </a:rPr>
                <a:t>Logros</a:t>
              </a: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370686" y="8941297"/>
              <a:ext cx="1798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dirty="0">
                  <a:latin typeface="[z] Arista" panose="02000500000000020004" pitchFamily="2" charset="0"/>
                </a:rPr>
                <a:t>Motivación</a:t>
              </a:r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73" y="8999092"/>
              <a:ext cx="1729824" cy="729738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344" y="41859"/>
              <a:ext cx="1729824" cy="729738"/>
            </a:xfrm>
            <a:prstGeom prst="rect">
              <a:avLst/>
            </a:prstGeom>
          </p:spPr>
        </p:pic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10" y="854487"/>
              <a:ext cx="1195904" cy="588206"/>
            </a:xfrm>
            <a:prstGeom prst="rect">
              <a:avLst/>
            </a:prstGeom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92429" y="4044729"/>
              <a:ext cx="2165379" cy="340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975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46304" y="20065"/>
            <a:ext cx="6542864" cy="9708765"/>
            <a:chOff x="146304" y="20065"/>
            <a:chExt cx="6542864" cy="9708765"/>
          </a:xfrm>
        </p:grpSpPr>
        <p:sp>
          <p:nvSpPr>
            <p:cNvPr id="4" name="Rectángulo redondeado 3"/>
            <p:cNvSpPr/>
            <p:nvPr/>
          </p:nvSpPr>
          <p:spPr>
            <a:xfrm>
              <a:off x="202370" y="962438"/>
              <a:ext cx="2169565" cy="259515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304" y="3684683"/>
              <a:ext cx="2210931" cy="275576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304" y="6567538"/>
              <a:ext cx="2210931" cy="2851863"/>
            </a:xfrm>
            <a:prstGeom prst="rect">
              <a:avLst/>
            </a:prstGeom>
          </p:spPr>
        </p:pic>
        <p:sp>
          <p:nvSpPr>
            <p:cNvPr id="7" name="Rectángulo redondeado 6"/>
            <p:cNvSpPr/>
            <p:nvPr/>
          </p:nvSpPr>
          <p:spPr>
            <a:xfrm>
              <a:off x="2896912" y="2243032"/>
              <a:ext cx="3481643" cy="942554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9127" y="3497506"/>
              <a:ext cx="3476425" cy="950978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7257219"/>
              <a:ext cx="3476426" cy="950978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6092049"/>
              <a:ext cx="3476426" cy="95097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4750051"/>
              <a:ext cx="3476426" cy="95097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094" y="8438681"/>
              <a:ext cx="3476426" cy="950978"/>
            </a:xfrm>
            <a:prstGeom prst="rect">
              <a:avLst/>
            </a:prstGeom>
          </p:spPr>
        </p:pic>
        <p:sp>
          <p:nvSpPr>
            <p:cNvPr id="13" name="Cheurón 12"/>
            <p:cNvSpPr/>
            <p:nvPr/>
          </p:nvSpPr>
          <p:spPr>
            <a:xfrm>
              <a:off x="5263137" y="2155657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4" name="Cheurón 13"/>
            <p:cNvSpPr/>
            <p:nvPr/>
          </p:nvSpPr>
          <p:spPr>
            <a:xfrm>
              <a:off x="5263137" y="3433698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5" name="Cheurón 14"/>
            <p:cNvSpPr/>
            <p:nvPr/>
          </p:nvSpPr>
          <p:spPr>
            <a:xfrm>
              <a:off x="5186870" y="4646740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6" name="Cheurón 15"/>
            <p:cNvSpPr/>
            <p:nvPr/>
          </p:nvSpPr>
          <p:spPr>
            <a:xfrm>
              <a:off x="5200458" y="7228779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7" name="Cheurón 16"/>
            <p:cNvSpPr/>
            <p:nvPr/>
          </p:nvSpPr>
          <p:spPr>
            <a:xfrm>
              <a:off x="5224760" y="6029909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8" name="Cheurón 17"/>
            <p:cNvSpPr/>
            <p:nvPr/>
          </p:nvSpPr>
          <p:spPr>
            <a:xfrm>
              <a:off x="5261336" y="8388951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5180037" y="8336456"/>
              <a:ext cx="1005360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Domingo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287439" y="5997013"/>
              <a:ext cx="897958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</a:bodyPr>
            <a:lstStyle/>
            <a:p>
              <a:pPr algn="ctr"/>
              <a:r>
                <a:rPr lang="es-ES" sz="238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 little sunshine" panose="02000603000000000000" pitchFamily="2" charset="0"/>
                  <a:ea typeface="A little sunshine" panose="02000603000000000000" pitchFamily="2" charset="0"/>
                </a:rPr>
                <a:t>Viernes</a:t>
              </a:r>
            </a:p>
          </p:txBody>
        </p:sp>
        <p:sp>
          <p:nvSpPr>
            <p:cNvPr id="21" name="Rectángulo redondeado 20"/>
            <p:cNvSpPr/>
            <p:nvPr/>
          </p:nvSpPr>
          <p:spPr>
            <a:xfrm>
              <a:off x="2926517" y="906311"/>
              <a:ext cx="3481643" cy="942554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216907" y="7180520"/>
              <a:ext cx="968490" cy="1503725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627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Sábado</a:t>
              </a:r>
            </a:p>
            <a:p>
              <a:pPr algn="ctr"/>
              <a:endParaRPr lang="es-ES" sz="643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5287439" y="4633079"/>
              <a:ext cx="897958" cy="514223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627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Jueves</a:t>
              </a:r>
            </a:p>
          </p:txBody>
        </p:sp>
        <p:sp>
          <p:nvSpPr>
            <p:cNvPr id="24" name="Cheurón 23"/>
            <p:cNvSpPr/>
            <p:nvPr/>
          </p:nvSpPr>
          <p:spPr>
            <a:xfrm>
              <a:off x="5180037" y="870372"/>
              <a:ext cx="1247596" cy="410536"/>
            </a:xfrm>
            <a:prstGeom prst="chevron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>
                <a:solidFill>
                  <a:schemeClr val="tx1"/>
                </a:solidFill>
              </a:endParaRP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5424586" y="811935"/>
              <a:ext cx="758498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Lunes</a:t>
              </a: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5223757" y="2090769"/>
              <a:ext cx="1322756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Martes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4797360" y="3407956"/>
              <a:ext cx="1749153" cy="476328"/>
            </a:xfrm>
            <a:prstGeom prst="rect">
              <a:avLst/>
            </a:prstGeom>
            <a:noFill/>
          </p:spPr>
          <p:txBody>
            <a:bodyPr wrap="none" lIns="108881" tIns="54441" rIns="108881" bIns="54441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s-ES" sz="2381" dirty="0">
                  <a:ln/>
                  <a:latin typeface="A little sunshine" panose="02000603000000000000" pitchFamily="2" charset="0"/>
                  <a:ea typeface="A little sunshine" panose="02000603000000000000" pitchFamily="2" charset="0"/>
                </a:rPr>
                <a:t>Miércoles</a:t>
              </a: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370686" y="20065"/>
              <a:ext cx="5812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4800" dirty="0">
                  <a:latin typeface=" Catfish line Script" panose="02000000000000000000" pitchFamily="2" charset="0"/>
                </a:rPr>
                <a:t>Semana:</a:t>
              </a:r>
            </a:p>
          </p:txBody>
        </p:sp>
        <p:sp>
          <p:nvSpPr>
            <p:cNvPr id="29" name="Terminador 28"/>
            <p:cNvSpPr/>
            <p:nvPr/>
          </p:nvSpPr>
          <p:spPr>
            <a:xfrm>
              <a:off x="334228" y="3132069"/>
              <a:ext cx="1835082" cy="417084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30" name="Terminador 29"/>
            <p:cNvSpPr/>
            <p:nvPr/>
          </p:nvSpPr>
          <p:spPr>
            <a:xfrm>
              <a:off x="241296" y="5995478"/>
              <a:ext cx="2020945" cy="391020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sp>
          <p:nvSpPr>
            <p:cNvPr id="31" name="Terminador 30"/>
            <p:cNvSpPr/>
            <p:nvPr/>
          </p:nvSpPr>
          <p:spPr>
            <a:xfrm>
              <a:off x="245639" y="8997430"/>
              <a:ext cx="2020945" cy="349400"/>
            </a:xfrm>
            <a:prstGeom prst="flowChartTerminator">
              <a:avLst/>
            </a:prstGeom>
            <a:solidFill>
              <a:srgbClr val="F8CBCE"/>
            </a:solidFill>
            <a:ln>
              <a:solidFill>
                <a:srgbClr val="F8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27"/>
            </a:p>
          </p:txBody>
        </p:sp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86" y="6139122"/>
              <a:ext cx="1729824" cy="729738"/>
            </a:xfrm>
            <a:prstGeom prst="rect">
              <a:avLst/>
            </a:prstGeom>
          </p:spPr>
        </p:pic>
        <p:sp>
          <p:nvSpPr>
            <p:cNvPr id="33" name="CuadroTexto 32"/>
            <p:cNvSpPr txBox="1"/>
            <p:nvPr/>
          </p:nvSpPr>
          <p:spPr>
            <a:xfrm>
              <a:off x="435282" y="3004975"/>
              <a:ext cx="20206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800" dirty="0">
                  <a:latin typeface="a Alley Garden" panose="02000503000000000000" pitchFamily="50" charset="0"/>
                </a:rPr>
                <a:t>Objetivos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539866" y="5912093"/>
              <a:ext cx="1494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dirty="0">
                  <a:latin typeface="a Alley Garden" panose="02000503000000000000" pitchFamily="50" charset="0"/>
                </a:rPr>
                <a:t>Logros</a:t>
              </a: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70686" y="8941297"/>
              <a:ext cx="1798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dirty="0">
                  <a:latin typeface="a Alley Garden" panose="02000503000000000000" pitchFamily="50" charset="0"/>
                </a:rPr>
                <a:t>Motivación</a:t>
              </a:r>
            </a:p>
          </p:txBody>
        </p:sp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973" y="8999092"/>
              <a:ext cx="1729824" cy="729738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344" y="41859"/>
              <a:ext cx="1729824" cy="729738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10" y="854487"/>
              <a:ext cx="1195904" cy="588206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92429" y="4044729"/>
              <a:ext cx="2165379" cy="340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122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283</Words>
  <Application>Microsoft Office PowerPoint</Application>
  <PresentationFormat>A4 (210 x 297 mm)</PresentationFormat>
  <Paragraphs>216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9" baseType="lpstr">
      <vt:lpstr> Catfish line Script</vt:lpstr>
      <vt:lpstr>[z] Arista</vt:lpstr>
      <vt:lpstr>a Alley Garden</vt:lpstr>
      <vt:lpstr>A Day in September</vt:lpstr>
      <vt:lpstr>A little sunshine</vt:lpstr>
      <vt:lpstr>Arial</vt:lpstr>
      <vt:lpstr>Calibri</vt:lpstr>
      <vt:lpstr>Calibri Light</vt:lpstr>
      <vt:lpstr>Goudy Old Style</vt:lpstr>
      <vt:lpstr>Hestina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Accion Talento</dc:creator>
  <cp:lastModifiedBy>PC 2</cp:lastModifiedBy>
  <cp:revision>27</cp:revision>
  <dcterms:created xsi:type="dcterms:W3CDTF">2020-07-14T17:26:51Z</dcterms:created>
  <dcterms:modified xsi:type="dcterms:W3CDTF">2022-01-06T13:32:52Z</dcterms:modified>
</cp:coreProperties>
</file>